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705" r:id="rId2"/>
    <p:sldId id="706" r:id="rId3"/>
    <p:sldId id="707" r:id="rId4"/>
  </p:sldIdLst>
  <p:sldSz cx="9144000" cy="6858000" type="screen4x3"/>
  <p:notesSz cx="7099300" cy="102235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C00"/>
    <a:srgbClr val="FFE513"/>
    <a:srgbClr val="FFFD78"/>
    <a:srgbClr val="FFA007"/>
    <a:srgbClr val="FF6600"/>
    <a:srgbClr val="FFF016"/>
    <a:srgbClr val="FF85FF"/>
    <a:srgbClr val="E3FF14"/>
    <a:srgbClr val="FFCD47"/>
    <a:srgbClr val="FFEF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43" autoAdjust="0"/>
    <p:restoredTop sz="89781" autoAdjust="0"/>
  </p:normalViewPr>
  <p:slideViewPr>
    <p:cSldViewPr>
      <p:cViewPr>
        <p:scale>
          <a:sx n="70" d="100"/>
          <a:sy n="70" d="100"/>
        </p:scale>
        <p:origin x="-882" y="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973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="" xmlns:a16="http://schemas.microsoft.com/office/drawing/2014/main" id="{BA10F498-6858-244B-B86E-3A75CD2018C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="" xmlns:a16="http://schemas.microsoft.com/office/drawing/2014/main" id="{9E6732CE-B373-C84F-8DB0-417CFDD5AF4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A96A9B-107E-344B-A121-37FA791B9428}" type="datetimeFigureOut">
              <a:rPr kumimoji="1" lang="ja-JP" altLang="en-US" smtClean="0"/>
              <a:t>2019/8/7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="" xmlns:a16="http://schemas.microsoft.com/office/drawing/2014/main" id="{62D06DDD-1914-EB4E-9DE2-D4BA49B9BD3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710739"/>
            <a:ext cx="3076575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="" xmlns:a16="http://schemas.microsoft.com/office/drawing/2014/main" id="{2C87B5BF-E5BA-864C-B989-501611B746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138" y="9710739"/>
            <a:ext cx="3076575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0B6782-88EB-344D-874D-8AB214500D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8029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5" y="1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/>
          <a:lstStyle>
            <a:lvl1pPr algn="r">
              <a:defRPr sz="1300"/>
            </a:lvl1pPr>
          </a:lstStyle>
          <a:p>
            <a:fld id="{A488AC36-F8B9-4A35-8224-2F2753B9A071}" type="datetimeFigureOut">
              <a:rPr kumimoji="1" lang="ja-JP" altLang="en-US" smtClean="0"/>
              <a:t>2019/8/7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5175"/>
            <a:ext cx="5111750" cy="3833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984" tIns="49492" rIns="98984" bIns="4949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0" y="4856164"/>
            <a:ext cx="5679440" cy="4600575"/>
          </a:xfrm>
          <a:prstGeom prst="rect">
            <a:avLst/>
          </a:prstGeom>
        </p:spPr>
        <p:txBody>
          <a:bodyPr vert="horz" lIns="98984" tIns="49492" rIns="98984" bIns="4949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710552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5" y="9710552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 anchor="b"/>
          <a:lstStyle>
            <a:lvl1pPr algn="r">
              <a:defRPr sz="1300"/>
            </a:lvl1pPr>
          </a:lstStyle>
          <a:p>
            <a:fld id="{25D916EE-B657-4A4A-9399-ACC70AB765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80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スライド イメージ プレースホルダ 1">
            <a:extLst>
              <a:ext uri="{FF2B5EF4-FFF2-40B4-BE49-F238E27FC236}">
                <a16:creationId xmlns="" xmlns:a16="http://schemas.microsoft.com/office/drawing/2014/main" id="{8FB64587-780A-D84A-A943-CFD96D8F8F3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ノート プレースホルダ 2">
            <a:extLst>
              <a:ext uri="{FF2B5EF4-FFF2-40B4-BE49-F238E27FC236}">
                <a16:creationId xmlns="" xmlns:a16="http://schemas.microsoft.com/office/drawing/2014/main" id="{2C349391-3A96-1B49-9643-AD0A32831DC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8435" name="スライド番号プレースホルダ 3">
            <a:extLst>
              <a:ext uri="{FF2B5EF4-FFF2-40B4-BE49-F238E27FC236}">
                <a16:creationId xmlns="" xmlns:a16="http://schemas.microsoft.com/office/drawing/2014/main" id="{14B85E33-B348-8F41-81EF-D69B9AD81B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8717695-8624-AC43-9424-1C764AB81F01}" type="slidenum">
              <a:rPr lang="ja-JP" altLang="en-US">
                <a:latin typeface="Calibri" panose="020F0502020204030204" pitchFamily="34" charset="0"/>
              </a:rPr>
              <a:pPr eaLnBrk="1" hangingPunct="1"/>
              <a:t>0</a:t>
            </a:fld>
            <a:endParaRPr lang="en-US" altLang="ja-JP">
              <a:latin typeface="Calibri" panose="020F0502020204030204" pitchFamily="34" charset="0"/>
            </a:endParaRPr>
          </a:p>
        </p:txBody>
      </p:sp>
      <p:sp>
        <p:nvSpPr>
          <p:cNvPr id="18436" name="ヘッダー プレースホルダ 4">
            <a:extLst>
              <a:ext uri="{FF2B5EF4-FFF2-40B4-BE49-F238E27FC236}">
                <a16:creationId xmlns="" xmlns:a16="http://schemas.microsoft.com/office/drawing/2014/main" id="{1D8C3C4C-7F7B-2045-8FCB-6CA89DD3D478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/>
              <a:t>Diversity for Growth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6804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D916EE-B657-4A4A-9399-ACC70AB7654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445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357B-6150-495C-AD4D-73D5D89D2C95}" type="datetime1">
              <a:rPr kumimoji="1" lang="ja-JP" altLang="en-US" smtClean="0"/>
              <a:t>2019/8/7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E166-C500-4BB9-8BDE-962D67E77F56}" type="datetime1">
              <a:rPr kumimoji="1" lang="ja-JP" altLang="en-US" smtClean="0"/>
              <a:t>2019/8/7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81B9F-2BEB-4975-96A8-ABE4E3630A5D}" type="datetime1">
              <a:rPr kumimoji="1" lang="ja-JP" altLang="en-US" smtClean="0"/>
              <a:t>2019/8/7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92296-B01A-4717-88DD-A2633623208F}" type="datetime1">
              <a:rPr kumimoji="1" lang="ja-JP" altLang="en-US" smtClean="0"/>
              <a:t>2019/8/7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C20C-67F3-4F66-9C09-887F91680FD1}" type="datetime1">
              <a:rPr kumimoji="1" lang="ja-JP" altLang="en-US" smtClean="0"/>
              <a:t>2019/8/7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FBD54-22ED-489C-80FB-35B6FE8E6D04}" type="datetime1">
              <a:rPr kumimoji="1" lang="ja-JP" altLang="en-US" smtClean="0"/>
              <a:t>2019/8/7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7581-E0A8-4CFF-8FFC-B4C27DD65443}" type="datetime1">
              <a:rPr kumimoji="1" lang="ja-JP" altLang="en-US" smtClean="0"/>
              <a:t>2019/8/7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B6128-5E39-4304-90FF-29C2BC434F5C}" type="datetime1">
              <a:rPr kumimoji="1" lang="ja-JP" altLang="en-US" smtClean="0"/>
              <a:t>2019/8/7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A4A06-FE9D-418C-BF14-60DC4E91A995}" type="datetime1">
              <a:rPr kumimoji="1" lang="ja-JP" altLang="en-US" smtClean="0"/>
              <a:t>2019/8/7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1005-DDC7-4622-8403-52DB12153A03}" type="datetime1">
              <a:rPr kumimoji="1" lang="ja-JP" altLang="en-US" smtClean="0"/>
              <a:t>2019/8/7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B7B14-EBB8-450B-B27A-1B899CEF8AEB}" type="datetime1">
              <a:rPr kumimoji="1" lang="ja-JP" altLang="en-US" smtClean="0"/>
              <a:t>2019/8/7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5CC75-7ABA-4CFD-8AB4-9155027D28AC}" type="datetime1">
              <a:rPr kumimoji="1" lang="ja-JP" altLang="en-US" smtClean="0"/>
              <a:t>2019/8/7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377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smasters21@dol.hi-ho.ne.j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ksmasters.or.jp/41/79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ksmasters.or.jp/41/79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正方形/長方形 4">
            <a:extLst>
              <a:ext uri="{FF2B5EF4-FFF2-40B4-BE49-F238E27FC236}">
                <a16:creationId xmlns="" xmlns:a16="http://schemas.microsoft.com/office/drawing/2014/main" id="{0E286879-A787-BF44-AB92-04057F72C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782" y="2418031"/>
            <a:ext cx="4382167" cy="2595145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80000" tIns="46800" rIns="180000" bIns="46800">
            <a:noAutofit/>
          </a:bodyPr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0" lvl="1" eaLnBrk="1" hangingPunct="1">
              <a:spcBef>
                <a:spcPct val="0"/>
              </a:spcBef>
              <a:buNone/>
            </a:pPr>
            <a:r>
              <a:rPr lang="ja-JP" altLang="en-US" sz="1800">
                <a:solidFill>
                  <a:schemeClr val="tx2"/>
                </a:solidFill>
                <a:latin typeface="Meiryo" panose="020B0604030504040204" pitchFamily="34" charset="-128"/>
                <a:ea typeface="Meiryo" panose="020B0604030504040204" pitchFamily="34" charset="-128"/>
                <a:cs typeface="Tunga" panose="020B0502040204020203" pitchFamily="34" charset="0"/>
              </a:rPr>
              <a:t>現在の仕事は</a:t>
            </a:r>
            <a:endParaRPr lang="en-US" altLang="ja-JP" sz="1800" dirty="0">
              <a:solidFill>
                <a:schemeClr val="tx2"/>
              </a:solidFill>
              <a:latin typeface="Meiryo" panose="020B0604030504040204" pitchFamily="34" charset="-128"/>
              <a:ea typeface="Meiryo" panose="020B0604030504040204" pitchFamily="34" charset="-128"/>
              <a:cs typeface="Tunga" panose="020B0502040204020203" pitchFamily="34" charset="0"/>
            </a:endParaRPr>
          </a:p>
          <a:p>
            <a:pPr marL="0" lvl="1" eaLnBrk="1" hangingPunct="1">
              <a:spcBef>
                <a:spcPct val="0"/>
              </a:spcBef>
              <a:buNone/>
            </a:pPr>
            <a:endParaRPr lang="en-US" altLang="ja-JP" sz="1800" dirty="0">
              <a:solidFill>
                <a:schemeClr val="tx2"/>
              </a:solidFill>
              <a:latin typeface="Meiryo" panose="020B0604030504040204" pitchFamily="34" charset="-128"/>
              <a:ea typeface="Meiryo" panose="020B0604030504040204" pitchFamily="34" charset="-128"/>
              <a:cs typeface="Tunga" panose="020B0502040204020203" pitchFamily="34" charset="0"/>
            </a:endParaRPr>
          </a:p>
          <a:p>
            <a:pPr marL="0" lvl="1" eaLnBrk="1" hangingPunct="1">
              <a:spcBef>
                <a:spcPct val="0"/>
              </a:spcBef>
              <a:buNone/>
            </a:pPr>
            <a:endParaRPr lang="en-US" altLang="ja-JP" sz="1800" dirty="0">
              <a:solidFill>
                <a:schemeClr val="tx2"/>
              </a:solidFill>
              <a:latin typeface="Meiryo" panose="020B0604030504040204" pitchFamily="34" charset="-128"/>
              <a:ea typeface="Meiryo" panose="020B0604030504040204" pitchFamily="34" charset="-128"/>
              <a:cs typeface="Tunga" panose="020B0502040204020203" pitchFamily="34" charset="0"/>
            </a:endParaRPr>
          </a:p>
          <a:p>
            <a:pPr marL="0" lvl="1" eaLnBrk="1" hangingPunct="1">
              <a:spcBef>
                <a:spcPct val="0"/>
              </a:spcBef>
              <a:buNone/>
            </a:pPr>
            <a:endParaRPr lang="en-US" altLang="ja-JP" sz="1800" dirty="0">
              <a:solidFill>
                <a:schemeClr val="tx2"/>
              </a:solidFill>
              <a:latin typeface="Meiryo" panose="020B0604030504040204" pitchFamily="34" charset="-128"/>
              <a:ea typeface="Meiryo" panose="020B0604030504040204" pitchFamily="34" charset="-128"/>
              <a:cs typeface="Tunga" panose="020B0502040204020203" pitchFamily="34" charset="0"/>
            </a:endParaRPr>
          </a:p>
          <a:p>
            <a:pPr marL="0" lvl="1" eaLnBrk="1" hangingPunct="1">
              <a:spcBef>
                <a:spcPct val="0"/>
              </a:spcBef>
              <a:buNone/>
            </a:pPr>
            <a:r>
              <a:rPr lang="ja-JP" altLang="en-US" sz="1800">
                <a:solidFill>
                  <a:schemeClr val="tx2"/>
                </a:solidFill>
                <a:latin typeface="Meiryo" panose="020B0604030504040204" pitchFamily="34" charset="-128"/>
                <a:ea typeface="Meiryo" panose="020B0604030504040204" pitchFamily="34" charset="-128"/>
                <a:cs typeface="Tunga" panose="020B0502040204020203" pitchFamily="34" charset="0"/>
              </a:rPr>
              <a:t>職歴</a:t>
            </a:r>
            <a:endParaRPr lang="en-US" altLang="ja-JP" sz="1800" dirty="0">
              <a:solidFill>
                <a:schemeClr val="tx2"/>
              </a:solidFill>
              <a:latin typeface="Meiryo" panose="020B0604030504040204" pitchFamily="34" charset="-128"/>
              <a:ea typeface="Meiryo" panose="020B0604030504040204" pitchFamily="34" charset="-128"/>
              <a:cs typeface="Tunga" panose="020B0502040204020203" pitchFamily="34" charset="0"/>
            </a:endParaRPr>
          </a:p>
          <a:p>
            <a:pPr marL="0" lvl="1" eaLnBrk="1" hangingPunct="1">
              <a:spcBef>
                <a:spcPct val="0"/>
              </a:spcBef>
              <a:buNone/>
            </a:pPr>
            <a:endParaRPr lang="en-US" altLang="ja-JP" sz="1800" dirty="0">
              <a:solidFill>
                <a:schemeClr val="tx2"/>
              </a:solidFill>
              <a:latin typeface="Meiryo" panose="020B0604030504040204" pitchFamily="34" charset="-128"/>
              <a:ea typeface="Meiryo" panose="020B0604030504040204" pitchFamily="34" charset="-128"/>
              <a:cs typeface="Tunga" panose="020B0502040204020203" pitchFamily="34" charset="0"/>
            </a:endParaRPr>
          </a:p>
          <a:p>
            <a:pPr marL="0" lvl="1" eaLnBrk="1" hangingPunct="1">
              <a:spcBef>
                <a:spcPct val="0"/>
              </a:spcBef>
              <a:buNone/>
            </a:pPr>
            <a:endParaRPr lang="en-US" altLang="ja-JP" sz="1800" dirty="0">
              <a:solidFill>
                <a:schemeClr val="tx2"/>
              </a:solidFill>
              <a:latin typeface="Meiryo" panose="020B0604030504040204" pitchFamily="34" charset="-128"/>
              <a:ea typeface="Meiryo" panose="020B0604030504040204" pitchFamily="34" charset="-128"/>
              <a:cs typeface="Tunga" panose="020B0502040204020203" pitchFamily="34" charset="0"/>
            </a:endParaRPr>
          </a:p>
          <a:p>
            <a:pPr marL="0" lvl="1" eaLnBrk="1" hangingPunct="1">
              <a:spcBef>
                <a:spcPct val="0"/>
              </a:spcBef>
              <a:buNone/>
            </a:pPr>
            <a:endParaRPr lang="en-US" altLang="ja-JP" sz="1800" dirty="0">
              <a:solidFill>
                <a:schemeClr val="tx2"/>
              </a:solidFill>
              <a:latin typeface="Meiryo" panose="020B0604030504040204" pitchFamily="34" charset="-128"/>
              <a:ea typeface="Meiryo" panose="020B0604030504040204" pitchFamily="34" charset="-128"/>
              <a:cs typeface="Tunga" panose="020B0502040204020203" pitchFamily="34" charset="0"/>
            </a:endParaRPr>
          </a:p>
          <a:p>
            <a:pPr marL="0" lvl="1" eaLnBrk="1" hangingPunct="1">
              <a:spcBef>
                <a:spcPct val="0"/>
              </a:spcBef>
              <a:buNone/>
            </a:pPr>
            <a:endParaRPr lang="en-US" altLang="ja-JP" sz="1800" dirty="0">
              <a:solidFill>
                <a:schemeClr val="tx2"/>
              </a:solidFill>
              <a:latin typeface="Meiryo" panose="020B0604030504040204" pitchFamily="34" charset="-128"/>
              <a:ea typeface="Meiryo" panose="020B0604030504040204" pitchFamily="34" charset="-128"/>
              <a:cs typeface="Tunga" panose="020B0502040204020203" pitchFamily="34" charset="0"/>
            </a:endParaRPr>
          </a:p>
        </p:txBody>
      </p:sp>
      <p:sp>
        <p:nvSpPr>
          <p:cNvPr id="2051" name="コンテンツ プレースホルダ 6">
            <a:extLst>
              <a:ext uri="{FF2B5EF4-FFF2-40B4-BE49-F238E27FC236}">
                <a16:creationId xmlns="" xmlns:a16="http://schemas.microsoft.com/office/drawing/2014/main" id="{71B08B49-49AA-F247-B35F-C289BB0020FA}"/>
              </a:ext>
            </a:extLst>
          </p:cNvPr>
          <p:cNvSpPr txBox="1">
            <a:spLocks/>
          </p:cNvSpPr>
          <p:nvPr/>
        </p:nvSpPr>
        <p:spPr bwMode="auto">
          <a:xfrm>
            <a:off x="1489185" y="894780"/>
            <a:ext cx="3147764" cy="13820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72000" bIns="72000" anchor="t"/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ja-JP" altLang="en-US" sz="1800">
                <a:solidFill>
                  <a:schemeClr val="tx2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氏名：</a:t>
            </a:r>
            <a:endParaRPr lang="en-US" altLang="ja-JP" sz="1800" dirty="0">
              <a:solidFill>
                <a:schemeClr val="tx2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ja-JP" sz="1800" dirty="0">
                <a:solidFill>
                  <a:schemeClr val="tx2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(</a:t>
            </a:r>
            <a:r>
              <a:rPr lang="ja-JP" altLang="en-US" sz="1800">
                <a:solidFill>
                  <a:schemeClr val="tx2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ｶﾅ</a:t>
            </a:r>
            <a:r>
              <a:rPr lang="en-US" altLang="ja-JP" sz="1800" dirty="0">
                <a:solidFill>
                  <a:schemeClr val="tx2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)</a:t>
            </a:r>
            <a:r>
              <a:rPr lang="ja-JP" altLang="en-US" sz="1800">
                <a:solidFill>
                  <a:schemeClr val="tx2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：</a:t>
            </a:r>
            <a:endParaRPr lang="en-US" altLang="ja-JP" sz="1800" dirty="0">
              <a:solidFill>
                <a:schemeClr val="tx2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ja-JP" sz="800" dirty="0">
              <a:solidFill>
                <a:schemeClr val="tx2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ja-JP" altLang="en-US" sz="1800">
                <a:solidFill>
                  <a:schemeClr val="tx2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所属部署：</a:t>
            </a:r>
            <a:endParaRPr lang="ja-JP" altLang="en-US" sz="1800" b="1">
              <a:solidFill>
                <a:schemeClr val="tx2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052" name="WordArt 7">
            <a:extLst>
              <a:ext uri="{FF2B5EF4-FFF2-40B4-BE49-F238E27FC236}">
                <a16:creationId xmlns="" xmlns:a16="http://schemas.microsoft.com/office/drawing/2014/main" id="{8482807A-F8D7-C745-B5FD-A74079FCD22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99575" y="260648"/>
            <a:ext cx="2732265" cy="432049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4400" kern="10">
                <a:solidFill>
                  <a:srgbClr val="336699"/>
                </a:solidFill>
                <a:effectLst>
                  <a:outerShdw dist="45791" dir="2021404" algn="ctr" rotWithShape="0">
                    <a:schemeClr val="accent1">
                      <a:lumMod val="60000"/>
                      <a:lumOff val="40000"/>
                      <a:alpha val="80000"/>
                    </a:schemeClr>
                  </a:outerShdw>
                </a:effectLst>
                <a:latin typeface="Meiryo" panose="020B0604030504040204" pitchFamily="34" charset="-128"/>
                <a:ea typeface="Meiryo" panose="020B0604030504040204" pitchFamily="34" charset="-128"/>
              </a:rPr>
              <a:t>自己成長プラン</a:t>
            </a:r>
          </a:p>
        </p:txBody>
      </p:sp>
      <p:sp>
        <p:nvSpPr>
          <p:cNvPr id="7" name="コンテンツ プレースホルダ 6">
            <a:extLst>
              <a:ext uri="{FF2B5EF4-FFF2-40B4-BE49-F238E27FC236}">
                <a16:creationId xmlns="" xmlns:a16="http://schemas.microsoft.com/office/drawing/2014/main" id="{463DDB57-6708-854F-8950-6C66F5FB712E}"/>
              </a:ext>
            </a:extLst>
          </p:cNvPr>
          <p:cNvSpPr txBox="1">
            <a:spLocks/>
          </p:cNvSpPr>
          <p:nvPr/>
        </p:nvSpPr>
        <p:spPr bwMode="auto">
          <a:xfrm>
            <a:off x="254782" y="894780"/>
            <a:ext cx="1122506" cy="13820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72000" bIns="72000" anchor="ctr"/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ja-JP" altLang="en-US" sz="2800" b="1"/>
          </a:p>
        </p:txBody>
      </p:sp>
      <p:sp>
        <p:nvSpPr>
          <p:cNvPr id="8" name="正方形/長方形 4">
            <a:extLst>
              <a:ext uri="{FF2B5EF4-FFF2-40B4-BE49-F238E27FC236}">
                <a16:creationId xmlns="" xmlns:a16="http://schemas.microsoft.com/office/drawing/2014/main" id="{F133F3FB-2A1E-8741-A814-25B55EB5A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8846" y="894781"/>
            <a:ext cx="4143634" cy="261677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80000" tIns="46800" rIns="180000" bIns="46800" anchor="t">
            <a:noAutofit/>
          </a:bodyPr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0" lvl="1" eaLnBrk="1" hangingPunct="1">
              <a:spcBef>
                <a:spcPct val="0"/>
              </a:spcBef>
              <a:buNone/>
            </a:pPr>
            <a:r>
              <a:rPr lang="ja-JP" altLang="en-US" sz="1800">
                <a:solidFill>
                  <a:schemeClr val="tx2"/>
                </a:solidFill>
                <a:latin typeface="Meiryo" panose="020B0604030504040204" pitchFamily="34" charset="-128"/>
                <a:ea typeface="Meiryo" panose="020B0604030504040204" pitchFamily="34" charset="-128"/>
                <a:cs typeface="Tunga" panose="020B0502040204020203" pitchFamily="34" charset="0"/>
              </a:rPr>
              <a:t>コアバリュー の整理</a:t>
            </a:r>
            <a:endParaRPr lang="en-US" altLang="ja-JP" sz="1800" dirty="0">
              <a:solidFill>
                <a:schemeClr val="tx2"/>
              </a:solidFill>
              <a:latin typeface="Meiryo" panose="020B0604030504040204" pitchFamily="34" charset="-128"/>
              <a:ea typeface="Meiryo" panose="020B0604030504040204" pitchFamily="34" charset="-128"/>
              <a:cs typeface="Tunga" panose="020B0502040204020203" pitchFamily="34" charset="0"/>
            </a:endParaRPr>
          </a:p>
          <a:p>
            <a:pPr marL="0" lvl="1" eaLnBrk="1" hangingPunct="1">
              <a:spcBef>
                <a:spcPct val="0"/>
              </a:spcBef>
              <a:buNone/>
            </a:pPr>
            <a:endParaRPr lang="en-US" altLang="ja-JP" sz="1600" dirty="0">
              <a:solidFill>
                <a:schemeClr val="tx2"/>
              </a:solidFill>
              <a:latin typeface="Meiryo" panose="020B0604030504040204" pitchFamily="34" charset="-128"/>
              <a:ea typeface="Meiryo" panose="020B0604030504040204" pitchFamily="34" charset="-128"/>
              <a:cs typeface="Tunga" panose="020B0502040204020203" pitchFamily="34" charset="0"/>
            </a:endParaRPr>
          </a:p>
          <a:p>
            <a:pPr marL="0" lvl="1" eaLnBrk="1" hangingPunct="1">
              <a:spcBef>
                <a:spcPct val="0"/>
              </a:spcBef>
              <a:buNone/>
            </a:pPr>
            <a:r>
              <a:rPr lang="ja-JP" altLang="en-US" sz="1800">
                <a:solidFill>
                  <a:schemeClr val="tx2"/>
                </a:solidFill>
                <a:latin typeface="Meiryo" panose="020B0604030504040204" pitchFamily="34" charset="-128"/>
                <a:ea typeface="Meiryo" panose="020B0604030504040204" pitchFamily="34" charset="-128"/>
                <a:cs typeface="Tunga" panose="020B0502040204020203" pitchFamily="34" charset="0"/>
              </a:rPr>
              <a:t>自社のコアバリューは、</a:t>
            </a:r>
            <a:endParaRPr lang="en-US" altLang="ja-JP" sz="1800" dirty="0">
              <a:solidFill>
                <a:schemeClr val="tx2"/>
              </a:solidFill>
              <a:latin typeface="Meiryo" panose="020B0604030504040204" pitchFamily="34" charset="-128"/>
              <a:ea typeface="Meiryo" panose="020B0604030504040204" pitchFamily="34" charset="-128"/>
              <a:cs typeface="Tunga" panose="020B0502040204020203" pitchFamily="34" charset="0"/>
            </a:endParaRPr>
          </a:p>
          <a:p>
            <a:pPr marL="0" lvl="1" eaLnBrk="1" hangingPunct="1">
              <a:spcBef>
                <a:spcPct val="0"/>
              </a:spcBef>
              <a:buNone/>
            </a:pPr>
            <a:endParaRPr lang="en-US" altLang="ja-JP" sz="1600" dirty="0">
              <a:solidFill>
                <a:schemeClr val="tx2"/>
              </a:solidFill>
              <a:latin typeface="Meiryo" panose="020B0604030504040204" pitchFamily="34" charset="-128"/>
              <a:ea typeface="Meiryo" panose="020B0604030504040204" pitchFamily="34" charset="-128"/>
              <a:cs typeface="Tunga" panose="020B0502040204020203" pitchFamily="34" charset="0"/>
            </a:endParaRPr>
          </a:p>
          <a:p>
            <a:pPr marL="0" lvl="1" eaLnBrk="1" hangingPunct="1">
              <a:spcBef>
                <a:spcPct val="0"/>
              </a:spcBef>
              <a:buNone/>
            </a:pPr>
            <a:endParaRPr lang="en-US" altLang="ja-JP" sz="1600" dirty="0">
              <a:solidFill>
                <a:schemeClr val="tx2"/>
              </a:solidFill>
              <a:latin typeface="Meiryo" panose="020B0604030504040204" pitchFamily="34" charset="-128"/>
              <a:ea typeface="Meiryo" panose="020B0604030504040204" pitchFamily="34" charset="-128"/>
              <a:cs typeface="Tunga" panose="020B0502040204020203" pitchFamily="34" charset="0"/>
            </a:endParaRPr>
          </a:p>
          <a:p>
            <a:pPr marL="0" lvl="1" eaLnBrk="1" hangingPunct="1">
              <a:spcBef>
                <a:spcPct val="0"/>
              </a:spcBef>
              <a:buNone/>
            </a:pPr>
            <a:endParaRPr lang="en-US" altLang="ja-JP" sz="1600" dirty="0">
              <a:solidFill>
                <a:schemeClr val="tx2"/>
              </a:solidFill>
              <a:latin typeface="Meiryo" panose="020B0604030504040204" pitchFamily="34" charset="-128"/>
              <a:ea typeface="Meiryo" panose="020B0604030504040204" pitchFamily="34" charset="-128"/>
              <a:cs typeface="Tunga" panose="020B0502040204020203" pitchFamily="34" charset="0"/>
            </a:endParaRPr>
          </a:p>
          <a:p>
            <a:pPr marL="0" lvl="1" eaLnBrk="1" hangingPunct="1">
              <a:spcBef>
                <a:spcPct val="0"/>
              </a:spcBef>
              <a:buNone/>
            </a:pPr>
            <a:r>
              <a:rPr lang="ja-JP" altLang="en-US" sz="1800">
                <a:solidFill>
                  <a:schemeClr val="tx2"/>
                </a:solidFill>
                <a:latin typeface="Meiryo" panose="020B0604030504040204" pitchFamily="34" charset="-128"/>
                <a:ea typeface="Meiryo" panose="020B0604030504040204" pitchFamily="34" charset="-128"/>
                <a:cs typeface="Tunga" panose="020B0502040204020203" pitchFamily="34" charset="0"/>
              </a:rPr>
              <a:t>私のコアバリューは、</a:t>
            </a:r>
            <a:endParaRPr lang="en-US" altLang="ja-JP" sz="1800" dirty="0">
              <a:solidFill>
                <a:schemeClr val="tx2"/>
              </a:solidFill>
              <a:latin typeface="Meiryo" panose="020B0604030504040204" pitchFamily="34" charset="-128"/>
              <a:ea typeface="Meiryo" panose="020B0604030504040204" pitchFamily="34" charset="-128"/>
              <a:cs typeface="Tunga" panose="020B0502040204020203" pitchFamily="34" charset="0"/>
            </a:endParaRPr>
          </a:p>
          <a:p>
            <a:pPr marL="0" lvl="1" eaLnBrk="1" hangingPunct="1">
              <a:spcBef>
                <a:spcPct val="0"/>
              </a:spcBef>
              <a:buNone/>
            </a:pPr>
            <a:endParaRPr lang="en-US" altLang="ja-JP" sz="1600" dirty="0">
              <a:solidFill>
                <a:schemeClr val="tx2"/>
              </a:solidFill>
              <a:latin typeface="Meiryo" panose="020B0604030504040204" pitchFamily="34" charset="-128"/>
              <a:ea typeface="Meiryo" panose="020B0604030504040204" pitchFamily="34" charset="-128"/>
              <a:cs typeface="Tunga" panose="020B0502040204020203" pitchFamily="34" charset="0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="" xmlns:a16="http://schemas.microsoft.com/office/drawing/2014/main" id="{84FD3479-309D-AB4E-8D92-88EC8236AC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958" y="1056237"/>
            <a:ext cx="814674" cy="1090057"/>
          </a:xfrm>
          <a:prstGeom prst="rect">
            <a:avLst/>
          </a:prstGeom>
        </p:spPr>
      </p:pic>
      <p:sp>
        <p:nvSpPr>
          <p:cNvPr id="31" name="Rectangle 55">
            <a:extLst>
              <a:ext uri="{FF2B5EF4-FFF2-40B4-BE49-F238E27FC236}">
                <a16:creationId xmlns="" xmlns:a16="http://schemas.microsoft.com/office/drawing/2014/main" id="{964A8D84-09D8-0B43-8F82-AD34EF401CA7}"/>
              </a:ext>
            </a:extLst>
          </p:cNvPr>
          <p:cNvSpPr/>
          <p:nvPr/>
        </p:nvSpPr>
        <p:spPr bwMode="auto">
          <a:xfrm>
            <a:off x="357865" y="2735413"/>
            <a:ext cx="1656000" cy="36000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rgbClr val="1E4191"/>
              </a:solidFill>
            </a:endParaRPr>
          </a:p>
        </p:txBody>
      </p:sp>
      <p:sp>
        <p:nvSpPr>
          <p:cNvPr id="32" name="Rectangle 55">
            <a:extLst>
              <a:ext uri="{FF2B5EF4-FFF2-40B4-BE49-F238E27FC236}">
                <a16:creationId xmlns="" xmlns:a16="http://schemas.microsoft.com/office/drawing/2014/main" id="{215AED1E-D271-CA41-8A55-2F89927B0242}"/>
              </a:ext>
            </a:extLst>
          </p:cNvPr>
          <p:cNvSpPr/>
          <p:nvPr/>
        </p:nvSpPr>
        <p:spPr bwMode="auto">
          <a:xfrm>
            <a:off x="365488" y="3871628"/>
            <a:ext cx="1656000" cy="36000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rgbClr val="1E4191"/>
              </a:solidFill>
            </a:endParaRPr>
          </a:p>
        </p:txBody>
      </p:sp>
      <p:sp>
        <p:nvSpPr>
          <p:cNvPr id="34" name="Rectangle 55">
            <a:extLst>
              <a:ext uri="{FF2B5EF4-FFF2-40B4-BE49-F238E27FC236}">
                <a16:creationId xmlns="" xmlns:a16="http://schemas.microsoft.com/office/drawing/2014/main" id="{EAE921AD-4C50-FA49-A202-2220ACBA140C}"/>
              </a:ext>
            </a:extLst>
          </p:cNvPr>
          <p:cNvSpPr/>
          <p:nvPr/>
        </p:nvSpPr>
        <p:spPr bwMode="auto">
          <a:xfrm>
            <a:off x="4893152" y="1232760"/>
            <a:ext cx="3024000" cy="36000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rgbClr val="1E4191"/>
              </a:solidFill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="" xmlns:a16="http://schemas.microsoft.com/office/drawing/2014/main" id="{891BCA84-8EB2-9844-B1B7-383D94A492D5}"/>
              </a:ext>
            </a:extLst>
          </p:cNvPr>
          <p:cNvSpPr/>
          <p:nvPr/>
        </p:nvSpPr>
        <p:spPr>
          <a:xfrm>
            <a:off x="3318137" y="297959"/>
            <a:ext cx="19912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chemeClr val="tx2"/>
                </a:solidFill>
                <a:latin typeface="Meiryo" panose="020B0604030504040204" pitchFamily="34" charset="-128"/>
                <a:ea typeface="Meiryo" panose="020B0604030504040204" pitchFamily="34" charset="-128"/>
                <a:cs typeface="Tunga" panose="020B0502040204020203" pitchFamily="34" charset="0"/>
              </a:rPr>
              <a:t>STEP</a:t>
            </a:r>
            <a:r>
              <a:rPr lang="ja-JP" altLang="en-US">
                <a:solidFill>
                  <a:schemeClr val="tx2"/>
                </a:solidFill>
                <a:latin typeface="Meiryo" panose="020B0604030504040204" pitchFamily="34" charset="-128"/>
                <a:ea typeface="Meiryo" panose="020B0604030504040204" pitchFamily="34" charset="-128"/>
                <a:cs typeface="Tunga" panose="020B0502040204020203" pitchFamily="34" charset="0"/>
              </a:rPr>
              <a:t>１ 自己認識</a:t>
            </a:r>
            <a:endParaRPr lang="ja-JP" altLang="en-US"/>
          </a:p>
        </p:txBody>
      </p:sp>
      <p:sp>
        <p:nvSpPr>
          <p:cNvPr id="14" name="正方形/長方形 4">
            <a:extLst>
              <a:ext uri="{FF2B5EF4-FFF2-40B4-BE49-F238E27FC236}">
                <a16:creationId xmlns="" xmlns:a16="http://schemas.microsoft.com/office/drawing/2014/main" id="{ECEBE047-71B8-9648-913A-927AD2FD2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782" y="5085978"/>
            <a:ext cx="4382168" cy="1380796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80000" tIns="46800" rIns="180000" bIns="46800">
            <a:noAutofit/>
          </a:bodyPr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0" lvl="1" eaLnBrk="1" hangingPunct="1">
              <a:spcBef>
                <a:spcPct val="0"/>
              </a:spcBef>
              <a:buNone/>
            </a:pPr>
            <a:r>
              <a:rPr lang="ja-JP" altLang="en-US" sz="1800">
                <a:solidFill>
                  <a:schemeClr val="tx2"/>
                </a:solidFill>
                <a:latin typeface="Meiryo" panose="020B0604030504040204" pitchFamily="34" charset="-128"/>
                <a:ea typeface="Meiryo" panose="020B0604030504040204" pitchFamily="34" charset="-128"/>
                <a:cs typeface="Tunga" panose="020B0502040204020203" pitchFamily="34" charset="0"/>
              </a:rPr>
              <a:t>私の強み</a:t>
            </a:r>
            <a:endParaRPr lang="en-US" altLang="ja-JP" sz="1800" dirty="0">
              <a:solidFill>
                <a:schemeClr val="tx2"/>
              </a:solidFill>
              <a:latin typeface="Meiryo" panose="020B0604030504040204" pitchFamily="34" charset="-128"/>
              <a:ea typeface="Meiryo" panose="020B0604030504040204" pitchFamily="34" charset="-128"/>
              <a:cs typeface="Tunga" panose="020B0502040204020203" pitchFamily="34" charset="0"/>
            </a:endParaRPr>
          </a:p>
          <a:p>
            <a:pPr marL="0" lvl="1" eaLnBrk="1" hangingPunct="1">
              <a:spcBef>
                <a:spcPct val="0"/>
              </a:spcBef>
              <a:buNone/>
            </a:pPr>
            <a:endParaRPr lang="en-US" altLang="ja-JP" sz="1800" dirty="0">
              <a:solidFill>
                <a:schemeClr val="tx2"/>
              </a:solidFill>
              <a:latin typeface="Meiryo" panose="020B0604030504040204" pitchFamily="34" charset="-128"/>
              <a:ea typeface="Meiryo" panose="020B0604030504040204" pitchFamily="34" charset="-128"/>
              <a:cs typeface="Tunga" panose="020B0502040204020203" pitchFamily="34" charset="0"/>
            </a:endParaRPr>
          </a:p>
        </p:txBody>
      </p:sp>
      <p:sp>
        <p:nvSpPr>
          <p:cNvPr id="15" name="正方形/長方形 4">
            <a:extLst>
              <a:ext uri="{FF2B5EF4-FFF2-40B4-BE49-F238E27FC236}">
                <a16:creationId xmlns="" xmlns:a16="http://schemas.microsoft.com/office/drawing/2014/main" id="{A02CEA6B-2F29-0849-A968-369EF6845C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8846" y="5085978"/>
            <a:ext cx="4143634" cy="1380796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80000" tIns="46800" rIns="180000" bIns="46800">
            <a:noAutofit/>
          </a:bodyPr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0" lvl="1" eaLnBrk="1" hangingPunct="1">
              <a:spcBef>
                <a:spcPct val="0"/>
              </a:spcBef>
              <a:buNone/>
            </a:pPr>
            <a:r>
              <a:rPr lang="ja-JP" altLang="en-US" sz="1800">
                <a:solidFill>
                  <a:schemeClr val="tx2"/>
                </a:solidFill>
                <a:latin typeface="Meiryo" panose="020B0604030504040204" pitchFamily="34" charset="-128"/>
                <a:ea typeface="Meiryo" panose="020B0604030504040204" pitchFamily="34" charset="-128"/>
                <a:cs typeface="Tunga" panose="020B0502040204020203" pitchFamily="34" charset="0"/>
              </a:rPr>
              <a:t>私の課題</a:t>
            </a:r>
            <a:endParaRPr lang="en-US" altLang="ja-JP" sz="1800" dirty="0">
              <a:solidFill>
                <a:schemeClr val="tx2"/>
              </a:solidFill>
              <a:latin typeface="Meiryo" panose="020B0604030504040204" pitchFamily="34" charset="-128"/>
              <a:ea typeface="Meiryo" panose="020B0604030504040204" pitchFamily="34" charset="-128"/>
              <a:cs typeface="Tunga" panose="020B0502040204020203" pitchFamily="34" charset="0"/>
            </a:endParaRPr>
          </a:p>
          <a:p>
            <a:pPr marL="0" lvl="1" eaLnBrk="1" hangingPunct="1">
              <a:spcBef>
                <a:spcPct val="0"/>
              </a:spcBef>
              <a:buNone/>
            </a:pPr>
            <a:endParaRPr lang="en-US" altLang="ja-JP" sz="1800" dirty="0">
              <a:solidFill>
                <a:schemeClr val="tx2"/>
              </a:solidFill>
              <a:latin typeface="Meiryo" panose="020B0604030504040204" pitchFamily="34" charset="-128"/>
              <a:ea typeface="Meiryo" panose="020B0604030504040204" pitchFamily="34" charset="-128"/>
              <a:cs typeface="Tunga" panose="020B0502040204020203" pitchFamily="34" charset="0"/>
            </a:endParaRPr>
          </a:p>
        </p:txBody>
      </p:sp>
      <p:sp>
        <p:nvSpPr>
          <p:cNvPr id="16" name="Rectangle 55">
            <a:extLst>
              <a:ext uri="{FF2B5EF4-FFF2-40B4-BE49-F238E27FC236}">
                <a16:creationId xmlns="" xmlns:a16="http://schemas.microsoft.com/office/drawing/2014/main" id="{50C01F44-D09E-B443-9F70-6269C9A3C950}"/>
              </a:ext>
            </a:extLst>
          </p:cNvPr>
          <p:cNvSpPr/>
          <p:nvPr/>
        </p:nvSpPr>
        <p:spPr bwMode="auto">
          <a:xfrm>
            <a:off x="357865" y="5393239"/>
            <a:ext cx="1656000" cy="36000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rgbClr val="1E4191"/>
              </a:solidFill>
            </a:endParaRPr>
          </a:p>
        </p:txBody>
      </p:sp>
      <p:sp>
        <p:nvSpPr>
          <p:cNvPr id="17" name="Rectangle 55">
            <a:extLst>
              <a:ext uri="{FF2B5EF4-FFF2-40B4-BE49-F238E27FC236}">
                <a16:creationId xmlns="" xmlns:a16="http://schemas.microsoft.com/office/drawing/2014/main" id="{E18B5F4F-6360-9347-960B-710B7FCADD20}"/>
              </a:ext>
            </a:extLst>
          </p:cNvPr>
          <p:cNvSpPr/>
          <p:nvPr/>
        </p:nvSpPr>
        <p:spPr bwMode="auto">
          <a:xfrm>
            <a:off x="4893152" y="5416071"/>
            <a:ext cx="1656000" cy="36000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rgbClr val="1E4191"/>
              </a:solidFill>
            </a:endParaRPr>
          </a:p>
        </p:txBody>
      </p:sp>
      <p:sp>
        <p:nvSpPr>
          <p:cNvPr id="18" name="正方形/長方形 4">
            <a:extLst>
              <a:ext uri="{FF2B5EF4-FFF2-40B4-BE49-F238E27FC236}">
                <a16:creationId xmlns="" xmlns:a16="http://schemas.microsoft.com/office/drawing/2014/main" id="{B2BCF689-C928-634D-AD35-3D6EC7F0D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4402" y="3608366"/>
            <a:ext cx="4143634" cy="1380796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80000" tIns="46800" rIns="180000" bIns="46800">
            <a:noAutofit/>
          </a:bodyPr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0" lvl="1" eaLnBrk="1" hangingPunct="1">
              <a:spcBef>
                <a:spcPct val="0"/>
              </a:spcBef>
              <a:buNone/>
            </a:pPr>
            <a:r>
              <a:rPr lang="ja-JP" altLang="en-US" sz="1800">
                <a:solidFill>
                  <a:schemeClr val="tx2"/>
                </a:solidFill>
                <a:latin typeface="Meiryo" panose="020B0604030504040204" pitchFamily="34" charset="-128"/>
                <a:ea typeface="Meiryo" panose="020B0604030504040204" pitchFamily="34" charset="-128"/>
                <a:cs typeface="Tunga" panose="020B0502040204020203" pitchFamily="34" charset="0"/>
              </a:rPr>
              <a:t>会社の課題</a:t>
            </a:r>
            <a:endParaRPr lang="en-US" altLang="ja-JP" sz="1800" dirty="0">
              <a:solidFill>
                <a:schemeClr val="tx2"/>
              </a:solidFill>
              <a:latin typeface="Meiryo" panose="020B0604030504040204" pitchFamily="34" charset="-128"/>
              <a:ea typeface="Meiryo" panose="020B0604030504040204" pitchFamily="34" charset="-128"/>
              <a:cs typeface="Tunga" panose="020B0502040204020203" pitchFamily="34" charset="0"/>
            </a:endParaRPr>
          </a:p>
          <a:p>
            <a:pPr marL="0" lvl="1" eaLnBrk="1" hangingPunct="1">
              <a:spcBef>
                <a:spcPct val="0"/>
              </a:spcBef>
              <a:buNone/>
            </a:pPr>
            <a:endParaRPr lang="en-US" altLang="ja-JP" sz="1800" dirty="0">
              <a:solidFill>
                <a:schemeClr val="tx2"/>
              </a:solidFill>
              <a:latin typeface="Meiryo" panose="020B0604030504040204" pitchFamily="34" charset="-128"/>
              <a:ea typeface="Meiryo" panose="020B0604030504040204" pitchFamily="34" charset="-128"/>
              <a:cs typeface="Tunga" panose="020B0502040204020203" pitchFamily="34" charset="0"/>
            </a:endParaRPr>
          </a:p>
        </p:txBody>
      </p:sp>
      <p:sp>
        <p:nvSpPr>
          <p:cNvPr id="19" name="Rectangle 55">
            <a:extLst>
              <a:ext uri="{FF2B5EF4-FFF2-40B4-BE49-F238E27FC236}">
                <a16:creationId xmlns="" xmlns:a16="http://schemas.microsoft.com/office/drawing/2014/main" id="{C7FD44D2-98BF-874D-A8A7-4A3760AA2C6C}"/>
              </a:ext>
            </a:extLst>
          </p:cNvPr>
          <p:cNvSpPr/>
          <p:nvPr/>
        </p:nvSpPr>
        <p:spPr bwMode="auto">
          <a:xfrm flipV="1">
            <a:off x="4920041" y="3902414"/>
            <a:ext cx="1656000" cy="45719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rgbClr val="1E41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276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709682" y="426424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u="sng">
                <a:latin typeface="Meiryo" panose="020B0604030504040204" pitchFamily="34" charset="-128"/>
                <a:ea typeface="Meiryo" panose="020B0604030504040204" pitchFamily="34" charset="-128"/>
              </a:rPr>
              <a:t>宿題（自己成長プラン）の提出について</a:t>
            </a:r>
            <a:endParaRPr kumimoji="1" lang="en-US" altLang="ja-JP" sz="2400" b="1" u="sng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7544" y="1239293"/>
            <a:ext cx="8280920" cy="321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" panose="020B0604030504040204" pitchFamily="34" charset="-128"/>
                <a:ea typeface="Meiryo" panose="020B0604030504040204" pitchFamily="34" charset="-128"/>
              </a:rPr>
              <a:t>下記要領の通り、</a:t>
            </a:r>
            <a:r>
              <a:rPr lang="en-US" altLang="ja-JP" sz="1400" dirty="0">
                <a:latin typeface="Meiryo" panose="020B0604030504040204" pitchFamily="34" charset="-128"/>
                <a:ea typeface="Meiryo" panose="020B0604030504040204" pitchFamily="34" charset="-128"/>
              </a:rPr>
              <a:t>WEB</a:t>
            </a:r>
            <a:r>
              <a:rPr lang="ja-JP" altLang="en-US" sz="1400" dirty="0">
                <a:latin typeface="Meiryo" panose="020B0604030504040204" pitchFamily="34" charset="-128"/>
                <a:ea typeface="Meiryo" panose="020B0604030504040204" pitchFamily="34" charset="-128"/>
              </a:rPr>
              <a:t>サイトよりフォーマットをダウンロードし、作成後、上司の承認を得た上で、メールにて締切日までに提出してください。</a:t>
            </a:r>
            <a:endParaRPr lang="en-US" altLang="ja-JP" sz="14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endParaRPr lang="en-US" altLang="ja-JP" sz="14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285750" indent="-285750">
              <a:buFont typeface="Wingdings" pitchFamily="2" charset="2"/>
              <a:buChar char="u"/>
            </a:pPr>
            <a:r>
              <a:rPr lang="ja-JP" altLang="en-US" sz="1400" dirty="0">
                <a:latin typeface="Meiryo" panose="020B0604030504040204" pitchFamily="34" charset="-128"/>
                <a:ea typeface="Meiryo" panose="020B0604030504040204" pitchFamily="34" charset="-128"/>
              </a:rPr>
              <a:t>提出締切</a:t>
            </a:r>
            <a:r>
              <a:rPr lang="en-US" altLang="ja-JP" sz="1400" dirty="0">
                <a:latin typeface="Meiryo" panose="020B0604030504040204" pitchFamily="34" charset="-128"/>
                <a:ea typeface="Meiryo" panose="020B0604030504040204" pitchFamily="34" charset="-128"/>
              </a:rPr>
              <a:t>	</a:t>
            </a:r>
            <a:r>
              <a:rPr lang="en-US" altLang="ja-JP" sz="1400" dirty="0">
                <a:solidFill>
                  <a:srgbClr val="FF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11</a:t>
            </a:r>
            <a:r>
              <a:rPr lang="ja-JP" altLang="en-US" sz="1400" dirty="0">
                <a:solidFill>
                  <a:srgbClr val="FF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月</a:t>
            </a:r>
            <a:r>
              <a:rPr lang="en-US" altLang="ja-JP" sz="1400" dirty="0">
                <a:solidFill>
                  <a:srgbClr val="FF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6</a:t>
            </a:r>
            <a:r>
              <a:rPr lang="ja-JP" altLang="en-US" sz="1400" dirty="0">
                <a:solidFill>
                  <a:srgbClr val="FF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日（水）</a:t>
            </a:r>
            <a:endParaRPr lang="en-US" altLang="ja-JP" sz="1400" dirty="0">
              <a:solidFill>
                <a:srgbClr val="FF000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285750" indent="-285750">
              <a:buFont typeface="Wingdings" pitchFamily="2" charset="2"/>
              <a:buChar char="u"/>
            </a:pPr>
            <a:endParaRPr lang="en-US" altLang="ja-JP" sz="1400" dirty="0">
              <a:solidFill>
                <a:srgbClr val="FF000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285750" indent="-285750">
              <a:buFont typeface="Wingdings" pitchFamily="2" charset="2"/>
              <a:buChar char="u"/>
            </a:pPr>
            <a:r>
              <a:rPr lang="ja-JP" altLang="en-US" sz="1400" dirty="0">
                <a:latin typeface="Meiryo" panose="020B0604030504040204" pitchFamily="34" charset="-128"/>
                <a:ea typeface="Meiryo" panose="020B0604030504040204" pitchFamily="34" charset="-128"/>
              </a:rPr>
              <a:t>送付先</a:t>
            </a:r>
            <a:r>
              <a:rPr lang="en-US" altLang="ja-JP" sz="1400" dirty="0">
                <a:latin typeface="Meiryo" panose="020B0604030504040204" pitchFamily="34" charset="-128"/>
                <a:ea typeface="Meiryo" panose="020B0604030504040204" pitchFamily="34" charset="-128"/>
              </a:rPr>
              <a:t>	</a:t>
            </a:r>
            <a:r>
              <a:rPr lang="ja-JP" altLang="en-US" sz="1400" dirty="0">
                <a:latin typeface="Meiryo" panose="020B0604030504040204" pitchFamily="34" charset="-128"/>
                <a:ea typeface="Meiryo" panose="020B0604030504040204" pitchFamily="34" charset="-128"/>
              </a:rPr>
              <a:t>　　</a:t>
            </a:r>
            <a:r>
              <a:rPr lang="en-US" altLang="ja-JP" sz="1400" dirty="0">
                <a:latin typeface="Meiryo" panose="020B0604030504040204" pitchFamily="34" charset="-128"/>
                <a:ea typeface="Meiryo" panose="020B0604030504040204" pitchFamily="34" charset="-128"/>
              </a:rPr>
              <a:t>	</a:t>
            </a:r>
            <a:r>
              <a:rPr lang="ja-JP" altLang="en-US" sz="1400" dirty="0">
                <a:latin typeface="Meiryo" panose="020B0604030504040204" pitchFamily="34" charset="-128"/>
                <a:ea typeface="Meiryo" panose="020B0604030504040204" pitchFamily="34" charset="-128"/>
              </a:rPr>
              <a:t>メールアドレス</a:t>
            </a:r>
            <a:r>
              <a:rPr lang="en-US" altLang="ja-JP" sz="14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1400" dirty="0">
                <a:solidFill>
                  <a:srgbClr val="FF0000"/>
                </a:solidFill>
                <a:latin typeface="Meiryo" panose="020B0604030504040204" pitchFamily="34" charset="-128"/>
                <a:ea typeface="Meiryo" panose="020B0604030504040204" pitchFamily="34" charset="-128"/>
                <a:hlinkClick r:id="rId3"/>
              </a:rPr>
              <a:t>ksmasters21@dol.hi-ho.ne.jp</a:t>
            </a:r>
            <a:endParaRPr lang="en-US" altLang="ja-JP" sz="1400" dirty="0">
              <a:solidFill>
                <a:srgbClr val="FF000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285750" indent="-285750">
              <a:buFont typeface="Wingdings" pitchFamily="2" charset="2"/>
              <a:buChar char="u"/>
            </a:pPr>
            <a:endParaRPr lang="en-US" altLang="ja-JP" sz="14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285750" indent="-285750">
              <a:buFont typeface="Wingdings" pitchFamily="2" charset="2"/>
              <a:buChar char="u"/>
            </a:pPr>
            <a:r>
              <a:rPr lang="ja-JP" altLang="en-US" sz="1400" dirty="0">
                <a:latin typeface="Meiryo" panose="020B0604030504040204" pitchFamily="34" charset="-128"/>
                <a:ea typeface="Meiryo" panose="020B0604030504040204" pitchFamily="34" charset="-128"/>
              </a:rPr>
              <a:t>提出要領</a:t>
            </a:r>
            <a:endParaRPr lang="en-US" altLang="ja-JP" sz="14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800100" lvl="1" indent="-342900">
              <a:lnSpc>
                <a:spcPct val="150000"/>
              </a:lnSpc>
              <a:buFont typeface="+mj-ea"/>
              <a:buAutoNum type="circleNumDbPlain"/>
            </a:pPr>
            <a:r>
              <a:rPr lang="ja-JP" altLang="en-US" sz="1400" dirty="0">
                <a:latin typeface="Meiryo" panose="020B0604030504040204" pitchFamily="34" charset="-128"/>
                <a:ea typeface="Meiryo" panose="020B0604030504040204" pitchFamily="34" charset="-128"/>
              </a:rPr>
              <a:t>フォーマットをダウンロード</a:t>
            </a:r>
            <a:r>
              <a:rPr lang="ja-JP" altLang="en-US" sz="1200" dirty="0">
                <a:latin typeface="Meiryo" panose="020B0604030504040204" pitchFamily="34" charset="-128"/>
                <a:ea typeface="Meiryo" panose="020B0604030504040204" pitchFamily="34" charset="-128"/>
              </a:rPr>
              <a:t>（北大阪経営支援マスターズＨＰ </a:t>
            </a:r>
            <a:r>
              <a:rPr lang="en-US" altLang="ja-JP" sz="1200" dirty="0">
                <a:latin typeface="Meiryo" panose="020B0604030504040204" pitchFamily="34" charset="-128"/>
                <a:ea typeface="Meiryo" panose="020B0604030504040204" pitchFamily="34" charset="-128"/>
                <a:hlinkClick r:id="rId4"/>
              </a:rPr>
              <a:t>http://</a:t>
            </a:r>
            <a:r>
              <a:rPr lang="en-US" altLang="ja-JP" sz="1200" dirty="0" smtClean="0">
                <a:latin typeface="Meiryo" panose="020B0604030504040204" pitchFamily="34" charset="-128"/>
                <a:ea typeface="Meiryo" panose="020B0604030504040204" pitchFamily="34" charset="-128"/>
                <a:hlinkClick r:id="rId4"/>
              </a:rPr>
              <a:t>ksmasters.or.jp/</a:t>
            </a:r>
            <a:r>
              <a:rPr lang="en-US" altLang="ja-JP" sz="1200" dirty="0" smtClean="0">
                <a:solidFill>
                  <a:srgbClr val="FF0000"/>
                </a:solidFill>
                <a:latin typeface="Meiryo" panose="020B0604030504040204" pitchFamily="34" charset="-128"/>
                <a:ea typeface="Meiryo" panose="020B0604030504040204" pitchFamily="34" charset="-128"/>
                <a:hlinkClick r:id="rId4"/>
              </a:rPr>
              <a:t>41</a:t>
            </a:r>
            <a:r>
              <a:rPr lang="en-US" altLang="ja-JP" sz="1200" dirty="0" smtClean="0">
                <a:latin typeface="Meiryo" panose="020B0604030504040204" pitchFamily="34" charset="-128"/>
                <a:ea typeface="Meiryo" panose="020B0604030504040204" pitchFamily="34" charset="-128"/>
                <a:hlinkClick r:id="rId4"/>
              </a:rPr>
              <a:t>/79/</a:t>
            </a:r>
            <a:r>
              <a:rPr lang="ja-JP" altLang="en-US" sz="1200" dirty="0">
                <a:latin typeface="Meiryo" panose="020B0604030504040204" pitchFamily="34" charset="-128"/>
                <a:ea typeface="Meiryo" panose="020B0604030504040204" pitchFamily="34" charset="-128"/>
              </a:rPr>
              <a:t>）</a:t>
            </a:r>
            <a:endParaRPr lang="en-US" altLang="ja-JP" sz="12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800100" lvl="1" indent="-342900">
              <a:lnSpc>
                <a:spcPct val="150000"/>
              </a:lnSpc>
              <a:buFont typeface="+mj-ea"/>
              <a:buAutoNum type="circleNumDbPlain"/>
            </a:pPr>
            <a:r>
              <a:rPr lang="ja-JP" altLang="en-US" sz="1400" dirty="0">
                <a:solidFill>
                  <a:srgbClr val="FF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作成後、内容について上司に確認依頼し、承認を得る。</a:t>
            </a:r>
            <a:endParaRPr lang="en-US" altLang="ja-JP" sz="1400" dirty="0">
              <a:solidFill>
                <a:srgbClr val="FF000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800100" lvl="1" indent="-342900">
              <a:lnSpc>
                <a:spcPct val="150000"/>
              </a:lnSpc>
              <a:buFont typeface="+mj-ea"/>
              <a:buAutoNum type="circleNumDbPlain"/>
            </a:pPr>
            <a:r>
              <a:rPr lang="ja-JP" altLang="en-US" sz="1400" dirty="0">
                <a:latin typeface="Meiryo" panose="020B0604030504040204" pitchFamily="34" charset="-128"/>
                <a:ea typeface="Meiryo" panose="020B0604030504040204" pitchFamily="34" charset="-128"/>
              </a:rPr>
              <a:t>パワーポイントもしくは、</a:t>
            </a:r>
            <a:r>
              <a:rPr lang="en-US" altLang="ja-JP" sz="1400" dirty="0">
                <a:latin typeface="Meiryo" panose="020B0604030504040204" pitchFamily="34" charset="-128"/>
                <a:ea typeface="Meiryo" panose="020B0604030504040204" pitchFamily="34" charset="-128"/>
              </a:rPr>
              <a:t>PDF</a:t>
            </a:r>
            <a:r>
              <a:rPr lang="ja-JP" altLang="en-US" sz="1400" dirty="0">
                <a:latin typeface="Meiryo" panose="020B0604030504040204" pitchFamily="34" charset="-128"/>
                <a:ea typeface="Meiryo" panose="020B0604030504040204" pitchFamily="34" charset="-128"/>
              </a:rPr>
              <a:t>ファイルにてデータ送付</a:t>
            </a:r>
            <a:r>
              <a:rPr lang="ja-JP" altLang="en-US" sz="1200" dirty="0">
                <a:latin typeface="Meiryo" panose="020B0604030504040204" pitchFamily="34" charset="-128"/>
                <a:ea typeface="Meiryo" panose="020B0604030504040204" pitchFamily="34" charset="-128"/>
              </a:rPr>
              <a:t>　（</a:t>
            </a:r>
            <a:r>
              <a:rPr lang="en-US" altLang="ja-JP" sz="1200" dirty="0">
                <a:latin typeface="Meiryo" panose="020B0604030504040204" pitchFamily="34" charset="-128"/>
                <a:ea typeface="Meiryo" panose="020B0604030504040204" pitchFamily="34" charset="-128"/>
                <a:hlinkClick r:id="rId3"/>
              </a:rPr>
              <a:t>ksmasters21@dol.hi-ho.ne.jp</a:t>
            </a:r>
            <a:r>
              <a:rPr lang="ja-JP" altLang="en-US" sz="1200" dirty="0">
                <a:latin typeface="Meiryo" panose="020B0604030504040204" pitchFamily="34" charset="-128"/>
                <a:ea typeface="Meiryo" panose="020B0604030504040204" pitchFamily="34" charset="-128"/>
              </a:rPr>
              <a:t>）</a:t>
            </a:r>
            <a:endParaRPr lang="en-US" altLang="ja-JP" sz="12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endParaRPr lang="en-US" altLang="ja-JP" sz="14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sz="1400" dirty="0">
                <a:latin typeface="Meiryo" panose="020B0604030504040204" pitchFamily="34" charset="-128"/>
                <a:ea typeface="Meiryo" panose="020B0604030504040204" pitchFamily="34" charset="-128"/>
              </a:rPr>
              <a:t>◆ 事務局問合せ先　　メール</a:t>
            </a:r>
            <a:r>
              <a:rPr lang="ja-JP" altLang="en-US" sz="12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1200" dirty="0">
                <a:latin typeface="Meiryo" panose="020B0604030504040204" pitchFamily="34" charset="-128"/>
                <a:ea typeface="Meiryo" panose="020B0604030504040204" pitchFamily="34" charset="-128"/>
                <a:hlinkClick r:id="rId3"/>
              </a:rPr>
              <a:t>ksmasters21@dol.hi-ho.ne.jp</a:t>
            </a:r>
            <a:r>
              <a:rPr lang="ja-JP" altLang="en-US" sz="12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1400" dirty="0">
                <a:latin typeface="Meiryo" panose="020B0604030504040204" pitchFamily="34" charset="-128"/>
                <a:ea typeface="Meiryo" panose="020B0604030504040204" pitchFamily="34" charset="-128"/>
              </a:rPr>
              <a:t>/ </a:t>
            </a:r>
            <a:r>
              <a:rPr lang="ja-JP" altLang="en-US" sz="1400" dirty="0">
                <a:latin typeface="Meiryo" panose="020B0604030504040204" pitchFamily="34" charset="-128"/>
                <a:ea typeface="Meiryo" panose="020B0604030504040204" pitchFamily="34" charset="-128"/>
              </a:rPr>
              <a:t>携帯電話 </a:t>
            </a:r>
            <a:r>
              <a:rPr lang="en-US" altLang="ja-JP" sz="1400" dirty="0">
                <a:latin typeface="Meiryo" panose="020B0604030504040204" pitchFamily="34" charset="-128"/>
                <a:ea typeface="Meiryo" panose="020B0604030504040204" pitchFamily="34" charset="-128"/>
              </a:rPr>
              <a:t>090-5056-7632</a:t>
            </a:r>
            <a:r>
              <a:rPr lang="ja-JP" altLang="en-US" sz="1400" dirty="0">
                <a:latin typeface="Meiryo" panose="020B0604030504040204" pitchFamily="34" charset="-128"/>
                <a:ea typeface="Meiryo" panose="020B0604030504040204" pitchFamily="34" charset="-128"/>
              </a:rPr>
              <a:t>  永田まで</a:t>
            </a:r>
            <a:endParaRPr lang="en-US" altLang="ja-JP" sz="14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xmlns="" id="{4FF4BED1-5061-C74B-8749-913AD68AB3A4}"/>
              </a:ext>
            </a:extLst>
          </p:cNvPr>
          <p:cNvSpPr/>
          <p:nvPr/>
        </p:nvSpPr>
        <p:spPr>
          <a:xfrm>
            <a:off x="791580" y="4699010"/>
            <a:ext cx="76688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itchFamily="2" charset="2"/>
              <a:buChar char="Ø"/>
            </a:pPr>
            <a:r>
              <a:rPr lang="ja-JP" altLang="en-US" sz="1200">
                <a:latin typeface="Meiryo" panose="020B0604030504040204" pitchFamily="34" charset="-128"/>
                <a:ea typeface="Meiryo" panose="020B0604030504040204" pitchFamily="34" charset="-128"/>
              </a:rPr>
              <a:t>データ作成できない場合は、まず上司に相談し対応方法を検討する。</a:t>
            </a:r>
            <a:r>
              <a:rPr lang="en-US" altLang="ja-JP" sz="1200" dirty="0">
                <a:latin typeface="Meiryo" panose="020B0604030504040204" pitchFamily="34" charset="-128"/>
                <a:ea typeface="Meiryo" panose="020B0604030504040204" pitchFamily="34" charset="-128"/>
              </a:rPr>
              <a:t/>
            </a:r>
            <a:br>
              <a:rPr lang="en-US" altLang="ja-JP" sz="1200" dirty="0"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lang="ja-JP" altLang="en-US" sz="1200">
                <a:latin typeface="Meiryo" panose="020B0604030504040204" pitchFamily="34" charset="-128"/>
                <a:ea typeface="Meiryo" panose="020B0604030504040204" pitchFamily="34" charset="-128"/>
              </a:rPr>
              <a:t>手書き作成について上司より承諾を得た場合は、その旨を提出締切日までに、上記事務局へ電話連絡した上で、用紙に記載し、指定日に研修会場へ持参し提出する。</a:t>
            </a:r>
            <a:r>
              <a:rPr lang="en-US" altLang="ja-JP" sz="1200" dirty="0">
                <a:latin typeface="Meiryo" panose="020B0604030504040204" pitchFamily="34" charset="-128"/>
                <a:ea typeface="Meiryo" panose="020B0604030504040204" pitchFamily="34" charset="-128"/>
              </a:rPr>
              <a:t/>
            </a:r>
            <a:br>
              <a:rPr lang="en-US" altLang="ja-JP" sz="1200" dirty="0"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lang="ja-JP" altLang="en-US" sz="1200">
                <a:latin typeface="Meiryo" panose="020B0604030504040204" pitchFamily="34" charset="-128"/>
                <a:ea typeface="Meiryo" panose="020B0604030504040204" pitchFamily="34" charset="-128"/>
              </a:rPr>
              <a:t>（コピー可、鉛筆書き不可）手書きで提出する場合は、</a:t>
            </a:r>
            <a:r>
              <a:rPr lang="ja-JP" altLang="en-US" sz="1200" u="sng">
                <a:latin typeface="Meiryo" panose="020B0604030504040204" pitchFamily="34" charset="-128"/>
                <a:ea typeface="Meiryo" panose="020B0604030504040204" pitchFamily="34" charset="-128"/>
              </a:rPr>
              <a:t>A4サイズ</a:t>
            </a:r>
            <a:r>
              <a:rPr lang="ja-JP" altLang="en-US" sz="1200">
                <a:latin typeface="Meiryo" panose="020B0604030504040204" pitchFamily="34" charset="-128"/>
                <a:ea typeface="Meiryo" panose="020B0604030504040204" pitchFamily="34" charset="-128"/>
              </a:rPr>
              <a:t>とする。</a:t>
            </a:r>
          </a:p>
          <a:p>
            <a:pPr marL="171450" indent="-171450">
              <a:buFont typeface="Wingdings" pitchFamily="2" charset="2"/>
              <a:buChar char="Ø"/>
            </a:pPr>
            <a:endParaRPr lang="ja-JP" altLang="en-US" sz="120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ja-JP" altLang="en-US" sz="1200">
                <a:latin typeface="Meiryo" panose="020B0604030504040204" pitchFamily="34" charset="-128"/>
                <a:ea typeface="Meiryo" panose="020B0604030504040204" pitchFamily="34" charset="-128"/>
              </a:rPr>
              <a:t>ファイルの送付ができない場合は、必ずその旨を提出締切日までに、上記事務局へメールにて連絡の上、データをUSB 又は SDカードに保管し、指定日（</a:t>
            </a:r>
            <a:r>
              <a:rPr lang="en-US" altLang="ja-JP" sz="1200" dirty="0">
                <a:latin typeface="Meiryo" panose="020B0604030504040204" pitchFamily="34" charset="-128"/>
                <a:ea typeface="Meiryo" panose="020B0604030504040204" pitchFamily="34" charset="-128"/>
              </a:rPr>
              <a:t>11</a:t>
            </a:r>
            <a:r>
              <a:rPr lang="ja-JP" altLang="en-US" sz="1200">
                <a:latin typeface="Meiryo" panose="020B0604030504040204" pitchFamily="34" charset="-128"/>
                <a:ea typeface="Meiryo" panose="020B0604030504040204" pitchFamily="34" charset="-128"/>
              </a:rPr>
              <a:t>月</a:t>
            </a:r>
            <a:r>
              <a:rPr lang="en-US" altLang="ja-JP" sz="1200" dirty="0">
                <a:latin typeface="Meiryo" panose="020B0604030504040204" pitchFamily="34" charset="-128"/>
                <a:ea typeface="Meiryo" panose="020B0604030504040204" pitchFamily="34" charset="-128"/>
              </a:rPr>
              <a:t>12</a:t>
            </a:r>
            <a:r>
              <a:rPr lang="ja-JP" altLang="en-US" sz="1200">
                <a:latin typeface="Meiryo" panose="020B0604030504040204" pitchFamily="34" charset="-128"/>
                <a:ea typeface="Meiryo" panose="020B0604030504040204" pitchFamily="34" charset="-128"/>
              </a:rPr>
              <a:t>日</a:t>
            </a:r>
            <a:r>
              <a:rPr lang="en-US" altLang="ja-JP" sz="1200" dirty="0">
                <a:latin typeface="Meiryo" panose="020B0604030504040204" pitchFamily="34" charset="-128"/>
                <a:ea typeface="Meiryo" panose="020B0604030504040204" pitchFamily="34" charset="-128"/>
              </a:rPr>
              <a:t>(</a:t>
            </a:r>
            <a:r>
              <a:rPr lang="ja-JP" altLang="en-US" sz="1200">
                <a:latin typeface="Meiryo" panose="020B0604030504040204" pitchFamily="34" charset="-128"/>
                <a:ea typeface="Meiryo" panose="020B0604030504040204" pitchFamily="34" charset="-128"/>
              </a:rPr>
              <a:t>火</a:t>
            </a:r>
            <a:r>
              <a:rPr lang="en-US" altLang="ja-JP" sz="1200" dirty="0">
                <a:latin typeface="Meiryo" panose="020B0604030504040204" pitchFamily="34" charset="-128"/>
                <a:ea typeface="Meiryo" panose="020B0604030504040204" pitchFamily="34" charset="-128"/>
              </a:rPr>
              <a:t>))</a:t>
            </a:r>
            <a:r>
              <a:rPr lang="ja-JP" altLang="en-US" sz="1200">
                <a:latin typeface="Meiryo" panose="020B0604030504040204" pitchFamily="34" charset="-128"/>
                <a:ea typeface="Meiryo" panose="020B0604030504040204" pitchFamily="34" charset="-128"/>
              </a:rPr>
              <a:t>に研修会場へ持参し提出する。　</a:t>
            </a:r>
          </a:p>
          <a:p>
            <a:pPr marL="171450" indent="-171450">
              <a:buFont typeface="Wingdings" pitchFamily="2" charset="2"/>
              <a:buChar char="Ø"/>
            </a:pPr>
            <a:endParaRPr lang="en-US" altLang="ja-JP" sz="12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sz="1200">
                <a:latin typeface="Meiryo" panose="020B0604030504040204" pitchFamily="34" charset="-128"/>
                <a:ea typeface="Meiryo" panose="020B0604030504040204" pitchFamily="34" charset="-128"/>
              </a:rPr>
              <a:t>※必ず上司ならびに事務局の承諾を得ること。</a:t>
            </a:r>
          </a:p>
          <a:p>
            <a:pPr marL="171450" indent="-171450">
              <a:buFont typeface="Wingdings" pitchFamily="2" charset="2"/>
              <a:buChar char="Ø"/>
            </a:pPr>
            <a:endParaRPr lang="ja-JP" altLang="en-US" sz="120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4141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xmlns="" id="{2B268CFB-D8BA-5743-B339-209B352BFE3D}"/>
              </a:ext>
            </a:extLst>
          </p:cNvPr>
          <p:cNvSpPr/>
          <p:nvPr/>
        </p:nvSpPr>
        <p:spPr>
          <a:xfrm>
            <a:off x="3491880" y="2973581"/>
            <a:ext cx="5652120" cy="17429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140962" y="190381"/>
            <a:ext cx="76713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「 </a:t>
            </a:r>
            <a:r>
              <a:rPr lang="en-US" altLang="ja-JP" dirty="0">
                <a:hlinkClick r:id="rId2"/>
              </a:rPr>
              <a:t>http://</a:t>
            </a:r>
            <a:r>
              <a:rPr lang="en-US" altLang="ja-JP" dirty="0" smtClean="0">
                <a:hlinkClick r:id="rId2"/>
              </a:rPr>
              <a:t>ksmasters.or.jp/</a:t>
            </a:r>
            <a:r>
              <a:rPr lang="en-US" altLang="ja-JP" dirty="0" smtClean="0">
                <a:solidFill>
                  <a:srgbClr val="FF0000"/>
                </a:solidFill>
                <a:hlinkClick r:id="rId2"/>
              </a:rPr>
              <a:t>41/79</a:t>
            </a:r>
            <a:r>
              <a:rPr lang="en-US" altLang="ja-JP" dirty="0" smtClean="0">
                <a:hlinkClick r:id="rId2"/>
              </a:rPr>
              <a:t>/</a:t>
            </a:r>
            <a:r>
              <a:rPr lang="ja-JP" altLang="en-US" dirty="0"/>
              <a:t>」 このページからダウンロード下さい</a:t>
            </a:r>
            <a:endParaRPr lang="en-US" altLang="ja-JP" dirty="0"/>
          </a:p>
          <a:p>
            <a:endParaRPr lang="ja-JP" altLang="en-US" dirty="0"/>
          </a:p>
        </p:txBody>
      </p:sp>
      <p:sp>
        <p:nvSpPr>
          <p:cNvPr id="5" name="下矢印 4"/>
          <p:cNvSpPr/>
          <p:nvPr/>
        </p:nvSpPr>
        <p:spPr>
          <a:xfrm>
            <a:off x="971600" y="542723"/>
            <a:ext cx="288032" cy="255889"/>
          </a:xfrm>
          <a:prstGeom prst="down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82" y="663317"/>
            <a:ext cx="8949114" cy="6006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xmlns="" id="{083C35A2-C459-8141-BB93-94F5D323134E}"/>
              </a:ext>
            </a:extLst>
          </p:cNvPr>
          <p:cNvSpPr/>
          <p:nvPr/>
        </p:nvSpPr>
        <p:spPr>
          <a:xfrm>
            <a:off x="3491880" y="3329089"/>
            <a:ext cx="1792309" cy="393948"/>
          </a:xfrm>
          <a:prstGeom prst="rect">
            <a:avLst/>
          </a:prstGeom>
          <a:solidFill>
            <a:srgbClr val="FFF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>
                <a:solidFill>
                  <a:schemeClr val="tx2"/>
                </a:solidFill>
              </a:rPr>
              <a:t>　</a:t>
            </a:r>
            <a:r>
              <a:rPr kumimoji="1" lang="ja-JP" altLang="en-US" sz="2000" dirty="0">
                <a:solidFill>
                  <a:srgbClr val="FF0000"/>
                </a:solidFill>
              </a:rPr>
              <a:t>研修の宿題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6750" y="3845041"/>
            <a:ext cx="3403621" cy="2552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円形吹き出し 12"/>
          <p:cNvSpPr/>
          <p:nvPr/>
        </p:nvSpPr>
        <p:spPr>
          <a:xfrm>
            <a:off x="4716016" y="5229199"/>
            <a:ext cx="2016224" cy="1290729"/>
          </a:xfrm>
          <a:prstGeom prst="wedgeEllipseCallout">
            <a:avLst>
              <a:gd name="adj1" fmla="val -62392"/>
              <a:gd name="adj2" fmla="val -52314"/>
            </a:avLst>
          </a:prstGeom>
          <a:solidFill>
            <a:srgbClr val="FFFF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ここから該当のテンプレートを</a:t>
            </a:r>
            <a:r>
              <a:rPr lang="ja-JP" altLang="en-US" dirty="0">
                <a:solidFill>
                  <a:schemeClr val="tx1"/>
                </a:solidFill>
              </a:rPr>
              <a:t>ダウンロード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867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{23D28E89-0EB1-BB45-A3D5-BCBDFF1AF7AE}tf10001076</Template>
  <TotalTime>12528</TotalTime>
  <Words>127</Words>
  <Application>Microsoft Office PowerPoint</Application>
  <PresentationFormat>画面に合わせる (4:3)</PresentationFormat>
  <Paragraphs>47</Paragraphs>
  <Slides>3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香港マーケットレポート</dc:title>
  <dc:creator>USER</dc:creator>
  <cp:lastModifiedBy>FJ-USER</cp:lastModifiedBy>
  <cp:revision>423</cp:revision>
  <cp:lastPrinted>2019-08-06T13:58:29Z</cp:lastPrinted>
  <dcterms:created xsi:type="dcterms:W3CDTF">2016-03-09T02:14:57Z</dcterms:created>
  <dcterms:modified xsi:type="dcterms:W3CDTF">2019-08-07T10:30:23Z</dcterms:modified>
</cp:coreProperties>
</file>