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05" r:id="rId2"/>
    <p:sldId id="706" r:id="rId3"/>
    <p:sldId id="707" r:id="rId4"/>
  </p:sldIdLst>
  <p:sldSz cx="9144000" cy="6858000" type="screen4x3"/>
  <p:notesSz cx="7099300" cy="10223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FFE513"/>
    <a:srgbClr val="FFFD78"/>
    <a:srgbClr val="FFA007"/>
    <a:srgbClr val="FF6600"/>
    <a:srgbClr val="FFF016"/>
    <a:srgbClr val="FF85FF"/>
    <a:srgbClr val="E3FF14"/>
    <a:srgbClr val="FFCD47"/>
    <a:srgbClr val="FFE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89781" autoAdjust="0"/>
  </p:normalViewPr>
  <p:slideViewPr>
    <p:cSldViewPr>
      <p:cViewPr>
        <p:scale>
          <a:sx n="70" d="100"/>
          <a:sy n="70" d="100"/>
        </p:scale>
        <p:origin x="-88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7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BA10F498-6858-244B-B86E-3A75CD2018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9E6732CE-B373-C84F-8DB0-417CFDD5AF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6A9B-107E-344B-A121-37FA791B9428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62D06DDD-1914-EB4E-9DE2-D4BA49B9BD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10739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2C87B5BF-E5BA-864C-B989-501611B74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39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B6782-88EB-344D-874D-8AB214500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02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A488AC36-F8B9-4A35-8224-2F2753B9A071}" type="datetimeFigureOut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5175"/>
            <a:ext cx="5111750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56164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0552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10552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25D916EE-B657-4A4A-9399-ACC70AB76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8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>
            <a:extLst>
              <a:ext uri="{FF2B5EF4-FFF2-40B4-BE49-F238E27FC236}">
                <a16:creationId xmlns="" xmlns:a16="http://schemas.microsoft.com/office/drawing/2014/main" id="{8FB64587-780A-D84A-A943-CFD96D8F8F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>
            <a:extLst>
              <a:ext uri="{FF2B5EF4-FFF2-40B4-BE49-F238E27FC236}">
                <a16:creationId xmlns="" xmlns:a16="http://schemas.microsoft.com/office/drawing/2014/main" id="{2C349391-3A96-1B49-9643-AD0A32831D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8435" name="スライド番号プレースホルダ 3">
            <a:extLst>
              <a:ext uri="{FF2B5EF4-FFF2-40B4-BE49-F238E27FC236}">
                <a16:creationId xmlns="" xmlns:a16="http://schemas.microsoft.com/office/drawing/2014/main" id="{14B85E33-B348-8F41-81EF-D69B9AD81B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717695-8624-AC43-9424-1C764AB81F01}" type="slidenum">
              <a:rPr lang="ja-JP" altLang="en-US">
                <a:latin typeface="Calibri" panose="020F0502020204030204" pitchFamily="34" charset="0"/>
              </a:rPr>
              <a:pPr eaLnBrk="1" hangingPunct="1"/>
              <a:t>0</a:t>
            </a:fld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18436" name="ヘッダー プレースホルダ 4">
            <a:extLst>
              <a:ext uri="{FF2B5EF4-FFF2-40B4-BE49-F238E27FC236}">
                <a16:creationId xmlns="" xmlns:a16="http://schemas.microsoft.com/office/drawing/2014/main" id="{1D8C3C4C-7F7B-2045-8FCB-6CA89DD3D47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Diversity for Growth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804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D916EE-B657-4A4A-9399-ACC70AB765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4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357B-6150-495C-AD4D-73D5D89D2C95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E166-C500-4BB9-8BDE-962D67E77F56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1B9F-2BEB-4975-96A8-ABE4E3630A5D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2296-B01A-4717-88DD-A2633623208F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C20C-67F3-4F66-9C09-887F91680FD1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BD54-22ED-489C-80FB-35B6FE8E6D04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7581-E0A8-4CFF-8FFC-B4C27DD65443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6128-5E39-4304-90FF-29C2BC434F5C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4A06-FE9D-418C-BF14-60DC4E91A995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005-DDC7-4622-8403-52DB12153A03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B7B14-EBB8-450B-B27A-1B899CEF8AEB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CC75-7ABA-4CFD-8AB4-9155027D28AC}" type="datetime1">
              <a:rPr kumimoji="1" lang="ja-JP" altLang="en-US" smtClean="0"/>
              <a:t>2019/8/7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smasters21@dol.hi-ho.ne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smasters.or.jp/41/7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smasters.or.jp/41/79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4">
            <a:extLst>
              <a:ext uri="{FF2B5EF4-FFF2-40B4-BE49-F238E27FC236}">
                <a16:creationId xmlns="" xmlns:a16="http://schemas.microsoft.com/office/drawing/2014/main" id="{0E286879-A787-BF44-AB92-04057F72C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82" y="2418031"/>
            <a:ext cx="4382167" cy="259514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80000" tIns="46800" rIns="180000" bIns="46800">
            <a:no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現在の仕事は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職歴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</p:txBody>
      </p:sp>
      <p:sp>
        <p:nvSpPr>
          <p:cNvPr id="2051" name="コンテンツ プレースホルダ 6">
            <a:extLst>
              <a:ext uri="{FF2B5EF4-FFF2-40B4-BE49-F238E27FC236}">
                <a16:creationId xmlns="" xmlns:a16="http://schemas.microsoft.com/office/drawing/2014/main" id="{71B08B49-49AA-F247-B35F-C289BB0020FA}"/>
              </a:ext>
            </a:extLst>
          </p:cNvPr>
          <p:cNvSpPr txBox="1">
            <a:spLocks/>
          </p:cNvSpPr>
          <p:nvPr/>
        </p:nvSpPr>
        <p:spPr bwMode="auto">
          <a:xfrm>
            <a:off x="1489185" y="894780"/>
            <a:ext cx="3147764" cy="1382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t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氏名：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ja-JP" sz="1800" dirty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ｶﾅ</a:t>
            </a:r>
            <a:r>
              <a:rPr lang="en-US" altLang="ja-JP" sz="1800" dirty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ja-JP" sz="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所属部署：</a:t>
            </a:r>
            <a:endParaRPr lang="ja-JP" altLang="en-US" sz="1800" b="1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52" name="WordArt 7">
            <a:extLst>
              <a:ext uri="{FF2B5EF4-FFF2-40B4-BE49-F238E27FC236}">
                <a16:creationId xmlns="" xmlns:a16="http://schemas.microsoft.com/office/drawing/2014/main" id="{8482807A-F8D7-C745-B5FD-A74079FCD2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9575" y="260648"/>
            <a:ext cx="2732265" cy="432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400" kern="10">
                <a:solidFill>
                  <a:srgbClr val="336699"/>
                </a:solidFill>
                <a:effectLst>
                  <a:outerShdw dist="45791" dir="2021404" algn="ctr" rotWithShape="0">
                    <a:schemeClr val="accent1">
                      <a:lumMod val="60000"/>
                      <a:lumOff val="40000"/>
                      <a:alpha val="80000"/>
                    </a:scheme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自己成長プラン</a:t>
            </a:r>
          </a:p>
        </p:txBody>
      </p:sp>
      <p:sp>
        <p:nvSpPr>
          <p:cNvPr id="7" name="コンテンツ プレースホルダ 6">
            <a:extLst>
              <a:ext uri="{FF2B5EF4-FFF2-40B4-BE49-F238E27FC236}">
                <a16:creationId xmlns="" xmlns:a16="http://schemas.microsoft.com/office/drawing/2014/main" id="{463DDB57-6708-854F-8950-6C66F5FB712E}"/>
              </a:ext>
            </a:extLst>
          </p:cNvPr>
          <p:cNvSpPr txBox="1">
            <a:spLocks/>
          </p:cNvSpPr>
          <p:nvPr/>
        </p:nvSpPr>
        <p:spPr bwMode="auto">
          <a:xfrm>
            <a:off x="254782" y="894780"/>
            <a:ext cx="1122506" cy="1382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ja-JP" altLang="en-US" sz="2800" b="1"/>
          </a:p>
        </p:txBody>
      </p:sp>
      <p:sp>
        <p:nvSpPr>
          <p:cNvPr id="8" name="正方形/長方形 4">
            <a:extLst>
              <a:ext uri="{FF2B5EF4-FFF2-40B4-BE49-F238E27FC236}">
                <a16:creationId xmlns="" xmlns:a16="http://schemas.microsoft.com/office/drawing/2014/main" id="{F133F3FB-2A1E-8741-A814-25B55EB5A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846" y="894781"/>
            <a:ext cx="4143634" cy="261677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80000" tIns="46800" rIns="180000" bIns="46800" anchor="t">
            <a:no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コアバリュー の整理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6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自社のコアバリューは、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6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6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6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私のコアバリューは、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6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="" xmlns:a16="http://schemas.microsoft.com/office/drawing/2014/main" id="{84FD3479-309D-AB4E-8D92-88EC8236AC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58" y="1056237"/>
            <a:ext cx="814674" cy="1090057"/>
          </a:xfrm>
          <a:prstGeom prst="rect">
            <a:avLst/>
          </a:prstGeom>
        </p:spPr>
      </p:pic>
      <p:sp>
        <p:nvSpPr>
          <p:cNvPr id="31" name="Rectangle 55">
            <a:extLst>
              <a:ext uri="{FF2B5EF4-FFF2-40B4-BE49-F238E27FC236}">
                <a16:creationId xmlns="" xmlns:a16="http://schemas.microsoft.com/office/drawing/2014/main" id="{964A8D84-09D8-0B43-8F82-AD34EF401CA7}"/>
              </a:ext>
            </a:extLst>
          </p:cNvPr>
          <p:cNvSpPr/>
          <p:nvPr/>
        </p:nvSpPr>
        <p:spPr bwMode="auto">
          <a:xfrm>
            <a:off x="357865" y="2735413"/>
            <a:ext cx="1656000" cy="36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E4191"/>
              </a:solidFill>
            </a:endParaRPr>
          </a:p>
        </p:txBody>
      </p:sp>
      <p:sp>
        <p:nvSpPr>
          <p:cNvPr id="32" name="Rectangle 55">
            <a:extLst>
              <a:ext uri="{FF2B5EF4-FFF2-40B4-BE49-F238E27FC236}">
                <a16:creationId xmlns="" xmlns:a16="http://schemas.microsoft.com/office/drawing/2014/main" id="{215AED1E-D271-CA41-8A55-2F89927B0242}"/>
              </a:ext>
            </a:extLst>
          </p:cNvPr>
          <p:cNvSpPr/>
          <p:nvPr/>
        </p:nvSpPr>
        <p:spPr bwMode="auto">
          <a:xfrm>
            <a:off x="365488" y="3871628"/>
            <a:ext cx="1656000" cy="36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E4191"/>
              </a:solidFill>
            </a:endParaRPr>
          </a:p>
        </p:txBody>
      </p:sp>
      <p:sp>
        <p:nvSpPr>
          <p:cNvPr id="34" name="Rectangle 55">
            <a:extLst>
              <a:ext uri="{FF2B5EF4-FFF2-40B4-BE49-F238E27FC236}">
                <a16:creationId xmlns="" xmlns:a16="http://schemas.microsoft.com/office/drawing/2014/main" id="{EAE921AD-4C50-FA49-A202-2220ACBA140C}"/>
              </a:ext>
            </a:extLst>
          </p:cNvPr>
          <p:cNvSpPr/>
          <p:nvPr/>
        </p:nvSpPr>
        <p:spPr bwMode="auto">
          <a:xfrm>
            <a:off x="4893152" y="1232760"/>
            <a:ext cx="3024000" cy="36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E419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891BCA84-8EB2-9844-B1B7-383D94A492D5}"/>
              </a:ext>
            </a:extLst>
          </p:cNvPr>
          <p:cNvSpPr/>
          <p:nvPr/>
        </p:nvSpPr>
        <p:spPr>
          <a:xfrm>
            <a:off x="3318137" y="297959"/>
            <a:ext cx="199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STEP</a:t>
            </a:r>
            <a:r>
              <a:rPr lang="ja-JP" altLang="en-US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１ 自己認識</a:t>
            </a:r>
            <a:endParaRPr lang="ja-JP" altLang="en-US"/>
          </a:p>
        </p:txBody>
      </p:sp>
      <p:sp>
        <p:nvSpPr>
          <p:cNvPr id="14" name="正方形/長方形 4">
            <a:extLst>
              <a:ext uri="{FF2B5EF4-FFF2-40B4-BE49-F238E27FC236}">
                <a16:creationId xmlns="" xmlns:a16="http://schemas.microsoft.com/office/drawing/2014/main" id="{ECEBE047-71B8-9648-913A-927AD2FD2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82" y="5085978"/>
            <a:ext cx="4382168" cy="138079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80000" tIns="46800" rIns="180000" bIns="46800">
            <a:no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私の強み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</p:txBody>
      </p:sp>
      <p:sp>
        <p:nvSpPr>
          <p:cNvPr id="15" name="正方形/長方形 4">
            <a:extLst>
              <a:ext uri="{FF2B5EF4-FFF2-40B4-BE49-F238E27FC236}">
                <a16:creationId xmlns="" xmlns:a16="http://schemas.microsoft.com/office/drawing/2014/main" id="{A02CEA6B-2F29-0849-A968-369EF6845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846" y="5085978"/>
            <a:ext cx="4143634" cy="138079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80000" tIns="46800" rIns="180000" bIns="46800">
            <a:no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私の課題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</p:txBody>
      </p:sp>
      <p:sp>
        <p:nvSpPr>
          <p:cNvPr id="16" name="Rectangle 55">
            <a:extLst>
              <a:ext uri="{FF2B5EF4-FFF2-40B4-BE49-F238E27FC236}">
                <a16:creationId xmlns="" xmlns:a16="http://schemas.microsoft.com/office/drawing/2014/main" id="{50C01F44-D09E-B443-9F70-6269C9A3C950}"/>
              </a:ext>
            </a:extLst>
          </p:cNvPr>
          <p:cNvSpPr/>
          <p:nvPr/>
        </p:nvSpPr>
        <p:spPr bwMode="auto">
          <a:xfrm>
            <a:off x="357865" y="5393239"/>
            <a:ext cx="1656000" cy="36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E4191"/>
              </a:solidFill>
            </a:endParaRPr>
          </a:p>
        </p:txBody>
      </p:sp>
      <p:sp>
        <p:nvSpPr>
          <p:cNvPr id="17" name="Rectangle 55">
            <a:extLst>
              <a:ext uri="{FF2B5EF4-FFF2-40B4-BE49-F238E27FC236}">
                <a16:creationId xmlns="" xmlns:a16="http://schemas.microsoft.com/office/drawing/2014/main" id="{E18B5F4F-6360-9347-960B-710B7FCADD20}"/>
              </a:ext>
            </a:extLst>
          </p:cNvPr>
          <p:cNvSpPr/>
          <p:nvPr/>
        </p:nvSpPr>
        <p:spPr bwMode="auto">
          <a:xfrm>
            <a:off x="4893152" y="5416071"/>
            <a:ext cx="1656000" cy="36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E4191"/>
              </a:solidFill>
            </a:endParaRPr>
          </a:p>
        </p:txBody>
      </p:sp>
      <p:sp>
        <p:nvSpPr>
          <p:cNvPr id="18" name="正方形/長方形 4">
            <a:extLst>
              <a:ext uri="{FF2B5EF4-FFF2-40B4-BE49-F238E27FC236}">
                <a16:creationId xmlns="" xmlns:a16="http://schemas.microsoft.com/office/drawing/2014/main" id="{B2BCF689-C928-634D-AD35-3D6EC7F0D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402" y="3608366"/>
            <a:ext cx="4143634" cy="138079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80000" tIns="46800" rIns="180000" bIns="46800">
            <a:no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None/>
            </a:pPr>
            <a:r>
              <a:rPr lang="ja-JP" altLang="en-US" sz="180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Tunga" panose="020B0502040204020203" pitchFamily="34" charset="0"/>
              </a:rPr>
              <a:t>会社の課題</a:t>
            </a: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ja-JP" sz="1800" dirty="0">
              <a:solidFill>
                <a:schemeClr val="tx2"/>
              </a:solidFill>
              <a:latin typeface="Meiryo" panose="020B0604030504040204" pitchFamily="34" charset="-128"/>
              <a:ea typeface="Meiryo" panose="020B0604030504040204" pitchFamily="34" charset="-128"/>
              <a:cs typeface="Tunga" panose="020B0502040204020203" pitchFamily="34" charset="0"/>
            </a:endParaRPr>
          </a:p>
        </p:txBody>
      </p:sp>
      <p:sp>
        <p:nvSpPr>
          <p:cNvPr id="19" name="Rectangle 55">
            <a:extLst>
              <a:ext uri="{FF2B5EF4-FFF2-40B4-BE49-F238E27FC236}">
                <a16:creationId xmlns="" xmlns:a16="http://schemas.microsoft.com/office/drawing/2014/main" id="{C7FD44D2-98BF-874D-A8A7-4A3760AA2C6C}"/>
              </a:ext>
            </a:extLst>
          </p:cNvPr>
          <p:cNvSpPr/>
          <p:nvPr/>
        </p:nvSpPr>
        <p:spPr bwMode="auto">
          <a:xfrm flipV="1">
            <a:off x="4920041" y="3902414"/>
            <a:ext cx="1656000" cy="45719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7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09682" y="42642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>
                <a:latin typeface="Meiryo" panose="020B0604030504040204" pitchFamily="34" charset="-128"/>
                <a:ea typeface="Meiryo" panose="020B0604030504040204" pitchFamily="34" charset="-128"/>
              </a:rPr>
              <a:t>宿題（自己成長プラン）の提出について</a:t>
            </a:r>
            <a:endParaRPr kumimoji="1" lang="en-US" altLang="ja-JP" sz="2400" b="1" u="sng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239293"/>
            <a:ext cx="828092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下記要領の通り、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サイトよりフォーマットをダウンロードし、作成後、上司の承認を得た上で、メールにて締切日までに提出してください。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提出締切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lang="en-US" altLang="ja-JP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11</a:t>
            </a:r>
            <a:r>
              <a:rPr lang="ja-JP" altLang="en-US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</a:t>
            </a:r>
            <a:r>
              <a:rPr lang="ja-JP" altLang="en-US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日（水）</a:t>
            </a: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送付先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　　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	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メールアドレス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hlinkClick r:id="rId3"/>
              </a:rPr>
              <a:t>ksmasters21@dol.hi-ho.ne.jp</a:t>
            </a: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提出要領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フォーマットをダウンロード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（北大阪経営支援マスターズＨＰ 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hlinkClick r:id="rId4"/>
              </a:rPr>
              <a:t>http://</a:t>
            </a:r>
            <a:r>
              <a:rPr lang="en-US" altLang="ja-JP" sz="1200" dirty="0" smtClean="0">
                <a:latin typeface="Meiryo" panose="020B0604030504040204" pitchFamily="34" charset="-128"/>
                <a:ea typeface="Meiryo" panose="020B0604030504040204" pitchFamily="34" charset="-128"/>
                <a:hlinkClick r:id="rId4"/>
              </a:rPr>
              <a:t>ksmasters.or.jp/</a:t>
            </a:r>
            <a:r>
              <a:rPr lang="en-US" altLang="ja-JP" sz="1200" dirty="0" smtClean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  <a:hlinkClick r:id="rId4"/>
              </a:rPr>
              <a:t>41</a:t>
            </a:r>
            <a:r>
              <a:rPr lang="en-US" altLang="ja-JP" sz="1200" dirty="0" smtClean="0">
                <a:latin typeface="Meiryo" panose="020B0604030504040204" pitchFamily="34" charset="-128"/>
                <a:ea typeface="Meiryo" panose="020B0604030504040204" pitchFamily="34" charset="-128"/>
                <a:hlinkClick r:id="rId4"/>
              </a:rPr>
              <a:t>/79/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14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作成後、内容について上司に確認依頼し、承認を得る。</a:t>
            </a:r>
            <a:endParaRPr lang="en-US" altLang="ja-JP" sz="1400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800100" lvl="1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パワーポイントもしくは、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PDF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ファイルにてデータ送付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　（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hlinkClick r:id="rId3"/>
              </a:rPr>
              <a:t>ksmasters21@dol.hi-ho.ne.jp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◆ 事務局問合せ先　　メール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  <a:hlinkClick r:id="rId3"/>
              </a:rPr>
              <a:t>ksmasters21@dol.hi-ho.ne.jp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/ 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携帯電話 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090-5056-7632</a:t>
            </a: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  永田まで</a:t>
            </a:r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4FF4BED1-5061-C74B-8749-913AD68AB3A4}"/>
              </a:ext>
            </a:extLst>
          </p:cNvPr>
          <p:cNvSpPr/>
          <p:nvPr/>
        </p:nvSpPr>
        <p:spPr>
          <a:xfrm>
            <a:off x="791580" y="4699010"/>
            <a:ext cx="76688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データ作成できない場合は、まず上司に相談し対応方法を検討する。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手書き作成について上司より承諾を得た場合は、その旨を提出締切日までに、上記事務局へ電話連絡した上で、用紙に記載し、指定日に研修会場へ持参し提出する。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（コピー可、鉛筆書き不可）手書きで提出する場合は、</a:t>
            </a:r>
            <a:r>
              <a:rPr lang="ja-JP" altLang="en-US" sz="1200" u="sng">
                <a:latin typeface="Meiryo" panose="020B0604030504040204" pitchFamily="34" charset="-128"/>
                <a:ea typeface="Meiryo" panose="020B0604030504040204" pitchFamily="34" charset="-128"/>
              </a:rPr>
              <a:t>A4サイズ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とする。</a:t>
            </a:r>
          </a:p>
          <a:p>
            <a:pPr marL="171450" indent="-171450">
              <a:buFont typeface="Wingdings" pitchFamily="2" charset="2"/>
              <a:buChar char="Ø"/>
            </a:pPr>
            <a:endParaRPr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ファイルの送付ができない場合は、必ずその旨を提出締切日までに、上記事務局へメールにて連絡の上、データをUSB 又は SDカードに保管し、指定日（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11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12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火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))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に研修会場へ持参し提出する。　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※必ず上司ならびに事務局の承諾を得ること。</a:t>
            </a:r>
          </a:p>
          <a:p>
            <a:pPr marL="171450" indent="-171450">
              <a:buFont typeface="Wingdings" pitchFamily="2" charset="2"/>
              <a:buChar char="Ø"/>
            </a:pPr>
            <a:endParaRPr lang="ja-JP" altLang="en-US" sz="12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14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2B268CFB-D8BA-5743-B339-209B352BFE3D}"/>
              </a:ext>
            </a:extLst>
          </p:cNvPr>
          <p:cNvSpPr/>
          <p:nvPr/>
        </p:nvSpPr>
        <p:spPr>
          <a:xfrm>
            <a:off x="3491880" y="2973581"/>
            <a:ext cx="5652120" cy="1742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40962" y="190381"/>
            <a:ext cx="7671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「 </a:t>
            </a:r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ksmasters.or.jp/</a:t>
            </a:r>
            <a:r>
              <a:rPr lang="en-US" altLang="ja-JP" dirty="0" smtClean="0">
                <a:solidFill>
                  <a:srgbClr val="FF0000"/>
                </a:solidFill>
                <a:hlinkClick r:id="rId2"/>
              </a:rPr>
              <a:t>41/79</a:t>
            </a:r>
            <a:r>
              <a:rPr lang="en-US" altLang="ja-JP" dirty="0" smtClean="0">
                <a:hlinkClick r:id="rId2"/>
              </a:rPr>
              <a:t>/</a:t>
            </a:r>
            <a:r>
              <a:rPr lang="ja-JP" altLang="en-US" dirty="0"/>
              <a:t>」 このページからダウンロード下さい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971600" y="542723"/>
            <a:ext cx="288032" cy="255889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2" y="663317"/>
            <a:ext cx="8949114" cy="600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083C35A2-C459-8141-BB93-94F5D323134E}"/>
              </a:ext>
            </a:extLst>
          </p:cNvPr>
          <p:cNvSpPr/>
          <p:nvPr/>
        </p:nvSpPr>
        <p:spPr>
          <a:xfrm>
            <a:off x="3491880" y="3329089"/>
            <a:ext cx="1792309" cy="393948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2"/>
                </a:solidFill>
              </a:rPr>
              <a:t>　</a:t>
            </a:r>
            <a:r>
              <a:rPr kumimoji="1" lang="ja-JP" altLang="en-US" sz="2000" dirty="0">
                <a:solidFill>
                  <a:srgbClr val="FF0000"/>
                </a:solidFill>
              </a:rPr>
              <a:t>研修の宿題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50" y="3845041"/>
            <a:ext cx="3403621" cy="255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円形吹き出し 12"/>
          <p:cNvSpPr/>
          <p:nvPr/>
        </p:nvSpPr>
        <p:spPr>
          <a:xfrm>
            <a:off x="4716016" y="5229199"/>
            <a:ext cx="2016224" cy="1290729"/>
          </a:xfrm>
          <a:prstGeom prst="wedgeEllipseCallout">
            <a:avLst>
              <a:gd name="adj1" fmla="val -62392"/>
              <a:gd name="adj2" fmla="val -52314"/>
            </a:avLst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ここから該当のテンプレートを</a:t>
            </a:r>
            <a:r>
              <a:rPr lang="ja-JP" altLang="en-US" dirty="0">
                <a:solidFill>
                  <a:schemeClr val="tx1"/>
                </a:solidFill>
              </a:rPr>
              <a:t>ダウンロード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6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{23D28E89-0EB1-BB45-A3D5-BCBDFF1AF7AE}tf10001076</Template>
  <TotalTime>12528</TotalTime>
  <Words>127</Words>
  <Application>Microsoft Office PowerPoint</Application>
  <PresentationFormat>画面に合わせる (4:3)</PresentationFormat>
  <Paragraphs>47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香港マーケットレポート</dc:title>
  <dc:creator>USER</dc:creator>
  <cp:lastModifiedBy>FJ-USER</cp:lastModifiedBy>
  <cp:revision>423</cp:revision>
  <cp:lastPrinted>2019-08-06T13:58:29Z</cp:lastPrinted>
  <dcterms:created xsi:type="dcterms:W3CDTF">2016-03-09T02:14:57Z</dcterms:created>
  <dcterms:modified xsi:type="dcterms:W3CDTF">2019-08-07T10:30:23Z</dcterms:modified>
</cp:coreProperties>
</file>