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6"/>
    <p:restoredTop sz="94708"/>
  </p:normalViewPr>
  <p:slideViewPr>
    <p:cSldViewPr showGuides="1">
      <p:cViewPr>
        <p:scale>
          <a:sx n="74" d="100"/>
          <a:sy n="74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1FA4-8F06-42A1-A204-6B737A69B877}" type="datetimeFigureOut">
              <a:rPr kumimoji="1" lang="ja-JP" altLang="en-US" smtClean="0"/>
              <a:t>2019/6/8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9837-BD16-450C-B7BF-01E6B3B64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12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1FA4-8F06-42A1-A204-6B737A69B877}" type="datetimeFigureOut">
              <a:rPr kumimoji="1" lang="ja-JP" altLang="en-US" smtClean="0"/>
              <a:t>2019/6/8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9837-BD16-450C-B7BF-01E6B3B64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44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1FA4-8F06-42A1-A204-6B737A69B877}" type="datetimeFigureOut">
              <a:rPr kumimoji="1" lang="ja-JP" altLang="en-US" smtClean="0"/>
              <a:t>2019/6/8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9837-BD16-450C-B7BF-01E6B3B64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44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1FA4-8F06-42A1-A204-6B737A69B877}" type="datetimeFigureOut">
              <a:rPr kumimoji="1" lang="ja-JP" altLang="en-US" smtClean="0"/>
              <a:t>2019/6/8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9837-BD16-450C-B7BF-01E6B3B64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2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1FA4-8F06-42A1-A204-6B737A69B877}" type="datetimeFigureOut">
              <a:rPr kumimoji="1" lang="ja-JP" altLang="en-US" smtClean="0"/>
              <a:t>2019/6/8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9837-BD16-450C-B7BF-01E6B3B64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46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1FA4-8F06-42A1-A204-6B737A69B877}" type="datetimeFigureOut">
              <a:rPr kumimoji="1" lang="ja-JP" altLang="en-US" smtClean="0"/>
              <a:t>2019/6/8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9837-BD16-450C-B7BF-01E6B3B64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902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1FA4-8F06-42A1-A204-6B737A69B877}" type="datetimeFigureOut">
              <a:rPr kumimoji="1" lang="ja-JP" altLang="en-US" smtClean="0"/>
              <a:t>2019/6/8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9837-BD16-450C-B7BF-01E6B3B64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87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1FA4-8F06-42A1-A204-6B737A69B877}" type="datetimeFigureOut">
              <a:rPr kumimoji="1" lang="ja-JP" altLang="en-US" smtClean="0"/>
              <a:t>2019/6/8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9837-BD16-450C-B7BF-01E6B3B64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62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1FA4-8F06-42A1-A204-6B737A69B877}" type="datetimeFigureOut">
              <a:rPr kumimoji="1" lang="ja-JP" altLang="en-US" smtClean="0"/>
              <a:t>2019/6/8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9837-BD16-450C-B7BF-01E6B3B64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952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1FA4-8F06-42A1-A204-6B737A69B877}" type="datetimeFigureOut">
              <a:rPr kumimoji="1" lang="ja-JP" altLang="en-US" smtClean="0"/>
              <a:t>2019/6/8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9837-BD16-450C-B7BF-01E6B3B64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1FA4-8F06-42A1-A204-6B737A69B877}" type="datetimeFigureOut">
              <a:rPr kumimoji="1" lang="ja-JP" altLang="en-US" smtClean="0"/>
              <a:t>2019/6/8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9837-BD16-450C-B7BF-01E6B3B64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184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B1FA4-8F06-42A1-A204-6B737A69B877}" type="datetimeFigureOut">
              <a:rPr kumimoji="1" lang="ja-JP" altLang="en-US" smtClean="0"/>
              <a:t>2019/6/8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39837-BD16-450C-B7BF-01E6B3B64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17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smasters.or.jp/40/77/" TargetMode="External"/><Relationship Id="rId2" Type="http://schemas.openxmlformats.org/officeDocument/2006/relationships/hyperlink" Target="mailto:ksmasters21@dol.hi-ho.ne.jp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smasters.or.jp/40/77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709682" y="426424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u="sng">
                <a:latin typeface="Meiryo" panose="020B0604030504040204" pitchFamily="34" charset="-128"/>
                <a:ea typeface="Meiryo" panose="020B0604030504040204" pitchFamily="34" charset="-128"/>
              </a:rPr>
              <a:t>宿題（自己成長プラン）の提出について</a:t>
            </a:r>
            <a:endParaRPr kumimoji="1" lang="en-US" altLang="ja-JP" sz="2400" b="1" u="sng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1239293"/>
            <a:ext cx="828092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下記要領の通り、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WEB</a:t>
            </a: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サイトよりフォーマットをダウンロードし、作成後、上司の承認を得た上で、メールにて締切日までに提出してください。</a:t>
            </a:r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提出締切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	</a:t>
            </a:r>
            <a:r>
              <a:rPr lang="ja-JP" altLang="en-US" sz="140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８月２８日（水）</a:t>
            </a:r>
            <a:endParaRPr lang="en-US" altLang="ja-JP" sz="1400" dirty="0">
              <a:solidFill>
                <a:srgbClr val="FF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ja-JP" sz="1400" dirty="0">
              <a:solidFill>
                <a:srgbClr val="FF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送付先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	</a:t>
            </a: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　　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	</a:t>
            </a: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メールアドレス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4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  <a:hlinkClick r:id="rId2"/>
              </a:rPr>
              <a:t>ksmasters21@dol.hi-ho.ne.jp</a:t>
            </a:r>
            <a:endParaRPr lang="en-US" altLang="ja-JP" sz="1400" dirty="0">
              <a:solidFill>
                <a:srgbClr val="FF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提出要領</a:t>
            </a:r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フォーマット</a:t>
            </a: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をダウンロード</a:t>
            </a: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（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北大阪経営支援マスターズＨＰ </a:t>
            </a: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  <a:hlinkClick r:id="rId3"/>
              </a:rPr>
              <a:t>http://ksmasters.or.jp/40/77/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lang="en-US" altLang="ja-JP" sz="12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14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作成後、内容について上司に確認依頼し、承認</a:t>
            </a:r>
            <a:r>
              <a:rPr lang="ja-JP" altLang="en-US" sz="140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を得る。提出用紙に承認印をもらう。</a:t>
            </a:r>
            <a:endParaRPr lang="en-US" altLang="ja-JP" sz="1400" dirty="0">
              <a:solidFill>
                <a:srgbClr val="FF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エクセルファイルもしく</a:t>
            </a: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は、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PDF</a:t>
            </a: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ファイルにてデータ送付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　（</a:t>
            </a: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  <a:hlinkClick r:id="rId2"/>
              </a:rPr>
              <a:t>ksmasters21@dol.hi-ho.ne.jp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lang="en-US" altLang="ja-JP" sz="12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◆ 事務局問合せ先　　メール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  <a:hlinkClick r:id="rId2"/>
              </a:rPr>
              <a:t>ksmasters21@dol.hi-ho.ne.jp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/ </a:t>
            </a: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携帯</a:t>
            </a: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電話 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090-5056-7632</a:t>
            </a: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  永田まで</a:t>
            </a:r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="" xmlns:a16="http://schemas.microsoft.com/office/drawing/2014/main" id="{4FF4BED1-5061-C74B-8749-913AD68AB3A4}"/>
              </a:ext>
            </a:extLst>
          </p:cNvPr>
          <p:cNvSpPr/>
          <p:nvPr/>
        </p:nvSpPr>
        <p:spPr>
          <a:xfrm>
            <a:off x="791580" y="4699010"/>
            <a:ext cx="76688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データ作成できない場合は、まず上司に相談し対応方法を検討する。手書き作成について上司より承諾を得た場合は、その旨を提出締切日までに、上記事務局へ電話連絡した上で、用紙に記載し、指定日に研修会場へ持参し提出する。（コピー可、鉛筆書き不可）手書きで提出する場合は、</a:t>
            </a:r>
            <a:r>
              <a:rPr lang="ja-JP" altLang="en-US" sz="1200" u="sng">
                <a:latin typeface="Meiryo" panose="020B0604030504040204" pitchFamily="34" charset="-128"/>
                <a:ea typeface="Meiryo" panose="020B0604030504040204" pitchFamily="34" charset="-128"/>
              </a:rPr>
              <a:t>A4サイズ</a:t>
            </a: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とする。</a:t>
            </a:r>
          </a:p>
          <a:p>
            <a:pPr marL="171450" indent="-171450">
              <a:buFont typeface="Wingdings" pitchFamily="2" charset="2"/>
              <a:buChar char="Ø"/>
            </a:pPr>
            <a:endParaRPr lang="ja-JP" altLang="en-US" sz="12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ファイルの送付ができない場合は、必ずその旨を提出締切日までに、上記事務局へメールにて連絡の上、データをUSBメモリー 又は SDカードに保管し、指定日に研修会場へ持参し提出する。　</a:t>
            </a:r>
          </a:p>
          <a:p>
            <a:pPr marL="171450" indent="-171450">
              <a:buFont typeface="Wingdings" pitchFamily="2" charset="2"/>
              <a:buChar char="Ø"/>
            </a:pPr>
            <a:endParaRPr lang="ja-JP" altLang="en-US" sz="12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持参提出指定日：　９月４日（水）　　　※必ず上司ならびに事務局の承諾を得ること。</a:t>
            </a:r>
          </a:p>
          <a:p>
            <a:pPr marL="171450" indent="-171450">
              <a:buFont typeface="Wingdings" pitchFamily="2" charset="2"/>
              <a:buChar char="Ø"/>
            </a:pPr>
            <a:endParaRPr lang="ja-JP" altLang="en-US" sz="12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9800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="" xmlns:a16="http://schemas.microsoft.com/office/drawing/2014/main" id="{48F9D2D2-5E9E-6D45-A3EA-D0288E309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500203"/>
            <a:ext cx="8531079" cy="58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465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45" y="580823"/>
            <a:ext cx="9137898" cy="569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40962" y="190381"/>
            <a:ext cx="76713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「 </a:t>
            </a:r>
            <a:r>
              <a:rPr lang="en-US" altLang="ja-JP" dirty="0">
                <a:hlinkClick r:id="rId3"/>
              </a:rPr>
              <a:t>http://ksmasters.or.jp/40/77/</a:t>
            </a:r>
            <a:r>
              <a:rPr lang="ja-JP" altLang="en-US" dirty="0"/>
              <a:t>」 このページからダウンロード下さい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円形吹き出し 3"/>
          <p:cNvSpPr/>
          <p:nvPr/>
        </p:nvSpPr>
        <p:spPr>
          <a:xfrm>
            <a:off x="5652120" y="4653136"/>
            <a:ext cx="2160240" cy="1440160"/>
          </a:xfrm>
          <a:prstGeom prst="wedgeEllipseCallout">
            <a:avLst>
              <a:gd name="adj1" fmla="val -87057"/>
              <a:gd name="adj2" fmla="val -5537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6/14</a:t>
            </a:r>
            <a:r>
              <a:rPr kumimoji="1" lang="ja-JP" altLang="en-US">
                <a:solidFill>
                  <a:schemeClr val="tx1"/>
                </a:solidFill>
              </a:rPr>
              <a:t>以降に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>
                <a:solidFill>
                  <a:schemeClr val="tx1"/>
                </a:solidFill>
              </a:rPr>
              <a:t>ここから該当のテンプレートを</a:t>
            </a:r>
            <a:r>
              <a:rPr lang="ja-JP" altLang="en-US">
                <a:solidFill>
                  <a:schemeClr val="tx1"/>
                </a:solidFill>
              </a:rPr>
              <a:t>ダウンロード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971600" y="542723"/>
            <a:ext cx="288032" cy="255889"/>
          </a:xfrm>
          <a:prstGeom prst="down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5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11560" y="1340768"/>
            <a:ext cx="828092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20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内容を理解しているか？</a:t>
            </a:r>
            <a:endParaRPr lang="en-US" altLang="ja-JP" sz="20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理解できていない場合にはどう対応したか？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1"/>
            <a:endParaRPr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20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宿題の提出方法がビジネスマナーに適っているか？</a:t>
            </a:r>
            <a:endParaRPr lang="en-US" altLang="ja-JP" sz="20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上司に承認を得たか？どのように？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提出時のビジネスマナーを考慮したか？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宛名、署名を正しく使用しているか？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メールアドレス、ネット環境は相応しいものを使用しているか？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パスワードは使用してるか？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メールと電話の違いを認識しているか？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メールの本文はビジネス文章として相応しいか？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085850" lvl="2" indent="-171450">
              <a:buFont typeface="Arial" panose="020B0604020202020204" pitchFamily="34" charset="0"/>
              <a:buChar char="•"/>
            </a:pPr>
            <a:endParaRPr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2000">
                <a:solidFill>
                  <a:schemeClr val="tx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時間管理はできているか？</a:t>
            </a:r>
            <a:endParaRPr lang="en-US" altLang="ja-JP" sz="2000" dirty="0">
              <a:solidFill>
                <a:schemeClr val="tx2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課題に取り組む前にスケジュールを立てたか？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期日の認識は正しいか？締切日の締め切り時間は何時までか？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スケジュールを立てた際に、上司の確認時間を考慮したか？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258745D4-31DE-CB48-8FCD-C789DE76D168}"/>
              </a:ext>
            </a:extLst>
          </p:cNvPr>
          <p:cNvSpPr txBox="1"/>
          <p:nvPr/>
        </p:nvSpPr>
        <p:spPr>
          <a:xfrm>
            <a:off x="1709682" y="426424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u="sng">
                <a:latin typeface="Meiryo" panose="020B0604030504040204" pitchFamily="34" charset="-128"/>
                <a:ea typeface="Meiryo" panose="020B0604030504040204" pitchFamily="34" charset="-128"/>
              </a:rPr>
              <a:t>宿題（自己成長プラン）の提出について</a:t>
            </a:r>
            <a:endParaRPr kumimoji="1" lang="en-US" altLang="ja-JP" sz="2400" b="1" u="sng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9888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353</Words>
  <Application>Microsoft Office PowerPoint</Application>
  <PresentationFormat>画面に合わせる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宿題の提出、発表について</dc:title>
  <dc:creator>FJ-USER</dc:creator>
  <cp:lastModifiedBy>FJ-USER</cp:lastModifiedBy>
  <cp:revision>37</cp:revision>
  <dcterms:created xsi:type="dcterms:W3CDTF">2019-04-05T14:03:35Z</dcterms:created>
  <dcterms:modified xsi:type="dcterms:W3CDTF">2019-06-08T10:07:19Z</dcterms:modified>
</cp:coreProperties>
</file>